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42" r:id="rId2"/>
    <p:sldId id="336" r:id="rId3"/>
    <p:sldId id="337" r:id="rId4"/>
    <p:sldId id="338" r:id="rId5"/>
    <p:sldId id="339" r:id="rId6"/>
    <p:sldId id="265" r:id="rId7"/>
    <p:sldId id="340" r:id="rId8"/>
    <p:sldId id="314" r:id="rId9"/>
    <p:sldId id="343" r:id="rId10"/>
    <p:sldId id="345" r:id="rId11"/>
    <p:sldId id="271" r:id="rId12"/>
    <p:sldId id="276" r:id="rId13"/>
    <p:sldId id="396" r:id="rId14"/>
    <p:sldId id="346" r:id="rId15"/>
    <p:sldId id="347" r:id="rId16"/>
    <p:sldId id="348" r:id="rId17"/>
    <p:sldId id="351" r:id="rId18"/>
    <p:sldId id="352" r:id="rId19"/>
    <p:sldId id="350" r:id="rId20"/>
    <p:sldId id="349" r:id="rId21"/>
    <p:sldId id="353" r:id="rId22"/>
    <p:sldId id="355" r:id="rId23"/>
    <p:sldId id="397" r:id="rId24"/>
    <p:sldId id="356" r:id="rId25"/>
    <p:sldId id="358" r:id="rId26"/>
    <p:sldId id="359" r:id="rId27"/>
    <p:sldId id="360" r:id="rId28"/>
    <p:sldId id="361" r:id="rId29"/>
    <p:sldId id="362" r:id="rId30"/>
    <p:sldId id="363" r:id="rId31"/>
    <p:sldId id="364" r:id="rId32"/>
    <p:sldId id="365" r:id="rId33"/>
    <p:sldId id="366" r:id="rId34"/>
    <p:sldId id="367" r:id="rId35"/>
    <p:sldId id="369" r:id="rId36"/>
    <p:sldId id="368" r:id="rId37"/>
    <p:sldId id="370" r:id="rId38"/>
    <p:sldId id="371" r:id="rId39"/>
    <p:sldId id="372" r:id="rId40"/>
    <p:sldId id="391" r:id="rId41"/>
    <p:sldId id="392" r:id="rId42"/>
    <p:sldId id="373" r:id="rId43"/>
    <p:sldId id="374" r:id="rId44"/>
    <p:sldId id="375" r:id="rId45"/>
    <p:sldId id="376" r:id="rId46"/>
    <p:sldId id="377" r:id="rId47"/>
    <p:sldId id="379" r:id="rId48"/>
    <p:sldId id="378" r:id="rId49"/>
    <p:sldId id="380" r:id="rId50"/>
    <p:sldId id="395" r:id="rId51"/>
    <p:sldId id="334" r:id="rId52"/>
    <p:sldId id="381" r:id="rId53"/>
    <p:sldId id="382" r:id="rId54"/>
    <p:sldId id="383" r:id="rId55"/>
    <p:sldId id="384" r:id="rId56"/>
    <p:sldId id="386" r:id="rId57"/>
    <p:sldId id="387" r:id="rId58"/>
    <p:sldId id="385" r:id="rId59"/>
    <p:sldId id="388" r:id="rId60"/>
    <p:sldId id="389" r:id="rId61"/>
    <p:sldId id="390" r:id="rId62"/>
    <p:sldId id="331" r:id="rId63"/>
    <p:sldId id="310" r:id="rId64"/>
    <p:sldId id="393" r:id="rId65"/>
    <p:sldId id="394" r:id="rId66"/>
    <p:sldId id="289" r:id="rId6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ge, Rabbi Ari" initials="LRA" lastIdx="1" clrIdx="0">
    <p:extLst>
      <p:ext uri="{19B8F6BF-5375-455C-9EA6-DF929625EA0E}">
        <p15:presenceInfo xmlns:p15="http://schemas.microsoft.com/office/powerpoint/2012/main" userId="S-1-5-21-1927295388-1489764817-612134452-18343" providerId="AD"/>
      </p:ext>
    </p:extLst>
  </p:cmAuthor>
  <p:cmAuthor id="2" name="Ross, Rabbi Daniel" initials="RRD" lastIdx="1" clrIdx="1">
    <p:extLst>
      <p:ext uri="{19B8F6BF-5375-455C-9EA6-DF929625EA0E}">
        <p15:presenceInfo xmlns:p15="http://schemas.microsoft.com/office/powerpoint/2012/main" userId="S::RossD@censyn.org::a5a3ee24-047d-40c7-bbfb-640d5aa5d0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5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58" autoAdjust="0"/>
    <p:restoredTop sz="77908" autoAdjust="0"/>
  </p:normalViewPr>
  <p:slideViewPr>
    <p:cSldViewPr snapToGrid="0" showGuides="1">
      <p:cViewPr>
        <p:scale>
          <a:sx n="78" d="100"/>
          <a:sy n="78" d="100"/>
        </p:scale>
        <p:origin x="558" y="3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068"/>
    </p:cViewPr>
  </p:sorterViewPr>
  <p:notesViewPr>
    <p:cSldViewPr snapToGrid="0" showGuides="1">
      <p:cViewPr varScale="1">
        <p:scale>
          <a:sx n="65" d="100"/>
          <a:sy n="65" d="100"/>
        </p:scale>
        <p:origin x="32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30F0AE1D-AB5F-4379-AEF1-A73983F538A2}" type="datetimeFigureOut">
              <a:rPr lang="en-US" smtClean="0"/>
              <a:t>4/5/2020</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41A96CC-9F86-40A2-919B-3767F6A37D0F}" type="slidenum">
              <a:rPr lang="en-US" smtClean="0"/>
              <a:t>‹#›</a:t>
            </a:fld>
            <a:endParaRPr lang="en-US"/>
          </a:p>
        </p:txBody>
      </p:sp>
    </p:spTree>
    <p:extLst>
      <p:ext uri="{BB962C8B-B14F-4D97-AF65-F5344CB8AC3E}">
        <p14:creationId xmlns:p14="http://schemas.microsoft.com/office/powerpoint/2010/main" val="91681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9D77404-29BC-4264-AE4A-18A0F06F7691}" type="datetimeFigureOut">
              <a:rPr lang="en-US" smtClean="0"/>
              <a:t>4/5/2020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D983B63-2CC3-49FD-802A-69E30F4EC1E3}" type="slidenum">
              <a:rPr lang="en-US" smtClean="0"/>
              <a:t>‹#›</a:t>
            </a:fld>
            <a:endParaRPr lang="en-US"/>
          </a:p>
        </p:txBody>
      </p:sp>
    </p:spTree>
    <p:extLst>
      <p:ext uri="{BB962C8B-B14F-4D97-AF65-F5344CB8AC3E}">
        <p14:creationId xmlns:p14="http://schemas.microsoft.com/office/powerpoint/2010/main" val="118308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2</a:t>
            </a:fld>
            <a:endParaRPr lang="en-US"/>
          </a:p>
        </p:txBody>
      </p:sp>
    </p:spTree>
    <p:extLst>
      <p:ext uri="{BB962C8B-B14F-4D97-AF65-F5344CB8AC3E}">
        <p14:creationId xmlns:p14="http://schemas.microsoft.com/office/powerpoint/2010/main" val="116296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11</a:t>
            </a:fld>
            <a:endParaRPr lang="en-US"/>
          </a:p>
        </p:txBody>
      </p:sp>
    </p:spTree>
    <p:extLst>
      <p:ext uri="{BB962C8B-B14F-4D97-AF65-F5344CB8AC3E}">
        <p14:creationId xmlns:p14="http://schemas.microsoft.com/office/powerpoint/2010/main" val="270570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the second cup of wine.</a:t>
            </a:r>
          </a:p>
        </p:txBody>
      </p:sp>
      <p:sp>
        <p:nvSpPr>
          <p:cNvPr id="4" name="Slide Number Placeholder 3"/>
          <p:cNvSpPr>
            <a:spLocks noGrp="1"/>
          </p:cNvSpPr>
          <p:nvPr>
            <p:ph type="sldNum" sz="quarter" idx="10"/>
          </p:nvPr>
        </p:nvSpPr>
        <p:spPr/>
        <p:txBody>
          <a:bodyPr/>
          <a:lstStyle/>
          <a:p>
            <a:fld id="{FD983B63-2CC3-49FD-802A-69E30F4EC1E3}" type="slidenum">
              <a:rPr lang="en-US" smtClean="0"/>
              <a:t>12</a:t>
            </a:fld>
            <a:endParaRPr lang="en-US"/>
          </a:p>
        </p:txBody>
      </p:sp>
    </p:spTree>
    <p:extLst>
      <p:ext uri="{BB962C8B-B14F-4D97-AF65-F5344CB8AC3E}">
        <p14:creationId xmlns:p14="http://schemas.microsoft.com/office/powerpoint/2010/main" val="379307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D983B63-2CC3-49FD-802A-69E30F4EC1E3}" type="slidenum">
              <a:rPr lang="en-US" smtClean="0"/>
              <a:t>13</a:t>
            </a:fld>
            <a:endParaRPr lang="en-US"/>
          </a:p>
        </p:txBody>
      </p:sp>
    </p:spTree>
    <p:extLst>
      <p:ext uri="{BB962C8B-B14F-4D97-AF65-F5344CB8AC3E}">
        <p14:creationId xmlns:p14="http://schemas.microsoft.com/office/powerpoint/2010/main" val="2691783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D983B63-2CC3-49FD-802A-69E30F4EC1E3}" type="slidenum">
              <a:rPr lang="en-US" smtClean="0"/>
              <a:t>14</a:t>
            </a:fld>
            <a:endParaRPr lang="en-US"/>
          </a:p>
        </p:txBody>
      </p:sp>
    </p:spTree>
    <p:extLst>
      <p:ext uri="{BB962C8B-B14F-4D97-AF65-F5344CB8AC3E}">
        <p14:creationId xmlns:p14="http://schemas.microsoft.com/office/powerpoint/2010/main" val="404284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15</a:t>
            </a:fld>
            <a:endParaRPr lang="en-US"/>
          </a:p>
        </p:txBody>
      </p:sp>
    </p:spTree>
    <p:extLst>
      <p:ext uri="{BB962C8B-B14F-4D97-AF65-F5344CB8AC3E}">
        <p14:creationId xmlns:p14="http://schemas.microsoft.com/office/powerpoint/2010/main" val="140360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D983B63-2CC3-49FD-802A-69E30F4EC1E3}" type="slidenum">
              <a:rPr lang="en-US" smtClean="0"/>
              <a:t>16</a:t>
            </a:fld>
            <a:endParaRPr lang="en-US"/>
          </a:p>
        </p:txBody>
      </p:sp>
    </p:spTree>
    <p:extLst>
      <p:ext uri="{BB962C8B-B14F-4D97-AF65-F5344CB8AC3E}">
        <p14:creationId xmlns:p14="http://schemas.microsoft.com/office/powerpoint/2010/main" val="411901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D983B63-2CC3-49FD-802A-69E30F4EC1E3}" type="slidenum">
              <a:rPr lang="en-US" smtClean="0"/>
              <a:t>17</a:t>
            </a:fld>
            <a:endParaRPr lang="en-US"/>
          </a:p>
        </p:txBody>
      </p:sp>
    </p:spTree>
    <p:extLst>
      <p:ext uri="{BB962C8B-B14F-4D97-AF65-F5344CB8AC3E}">
        <p14:creationId xmlns:p14="http://schemas.microsoft.com/office/powerpoint/2010/main" val="213792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D983B63-2CC3-49FD-802A-69E30F4EC1E3}" type="slidenum">
              <a:rPr lang="en-US" smtClean="0"/>
              <a:t>18</a:t>
            </a:fld>
            <a:endParaRPr lang="en-US"/>
          </a:p>
        </p:txBody>
      </p:sp>
    </p:spTree>
    <p:extLst>
      <p:ext uri="{BB962C8B-B14F-4D97-AF65-F5344CB8AC3E}">
        <p14:creationId xmlns:p14="http://schemas.microsoft.com/office/powerpoint/2010/main" val="2986716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D983B63-2CC3-49FD-802A-69E30F4EC1E3}" type="slidenum">
              <a:rPr lang="en-US" smtClean="0"/>
              <a:t>19</a:t>
            </a:fld>
            <a:endParaRPr lang="en-US"/>
          </a:p>
        </p:txBody>
      </p:sp>
    </p:spTree>
    <p:extLst>
      <p:ext uri="{BB962C8B-B14F-4D97-AF65-F5344CB8AC3E}">
        <p14:creationId xmlns:p14="http://schemas.microsoft.com/office/powerpoint/2010/main" val="219205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D983B63-2CC3-49FD-802A-69E30F4EC1E3}" type="slidenum">
              <a:rPr lang="en-US" smtClean="0"/>
              <a:t>20</a:t>
            </a:fld>
            <a:endParaRPr lang="en-US"/>
          </a:p>
        </p:txBody>
      </p:sp>
    </p:spTree>
    <p:extLst>
      <p:ext uri="{BB962C8B-B14F-4D97-AF65-F5344CB8AC3E}">
        <p14:creationId xmlns:p14="http://schemas.microsoft.com/office/powerpoint/2010/main" val="208661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a:t>
            </a:fld>
            <a:endParaRPr lang="en-US"/>
          </a:p>
        </p:txBody>
      </p:sp>
    </p:spTree>
    <p:extLst>
      <p:ext uri="{BB962C8B-B14F-4D97-AF65-F5344CB8AC3E}">
        <p14:creationId xmlns:p14="http://schemas.microsoft.com/office/powerpoint/2010/main" val="581226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D983B63-2CC3-49FD-802A-69E30F4EC1E3}" type="slidenum">
              <a:rPr lang="en-US" smtClean="0"/>
              <a:t>21</a:t>
            </a:fld>
            <a:endParaRPr lang="en-US"/>
          </a:p>
        </p:txBody>
      </p:sp>
    </p:spTree>
    <p:extLst>
      <p:ext uri="{BB962C8B-B14F-4D97-AF65-F5344CB8AC3E}">
        <p14:creationId xmlns:p14="http://schemas.microsoft.com/office/powerpoint/2010/main" val="2233950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22</a:t>
            </a:fld>
            <a:endParaRPr lang="en-US"/>
          </a:p>
        </p:txBody>
      </p:sp>
    </p:spTree>
    <p:extLst>
      <p:ext uri="{BB962C8B-B14F-4D97-AF65-F5344CB8AC3E}">
        <p14:creationId xmlns:p14="http://schemas.microsoft.com/office/powerpoint/2010/main" val="175227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23</a:t>
            </a:fld>
            <a:endParaRPr lang="en-US"/>
          </a:p>
        </p:txBody>
      </p:sp>
    </p:spTree>
    <p:extLst>
      <p:ext uri="{BB962C8B-B14F-4D97-AF65-F5344CB8AC3E}">
        <p14:creationId xmlns:p14="http://schemas.microsoft.com/office/powerpoint/2010/main" val="175227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24</a:t>
            </a:fld>
            <a:endParaRPr lang="en-US"/>
          </a:p>
        </p:txBody>
      </p:sp>
    </p:spTree>
    <p:extLst>
      <p:ext uri="{BB962C8B-B14F-4D97-AF65-F5344CB8AC3E}">
        <p14:creationId xmlns:p14="http://schemas.microsoft.com/office/powerpoint/2010/main" val="153551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25</a:t>
            </a:fld>
            <a:endParaRPr lang="en-US"/>
          </a:p>
        </p:txBody>
      </p:sp>
    </p:spTree>
    <p:extLst>
      <p:ext uri="{BB962C8B-B14F-4D97-AF65-F5344CB8AC3E}">
        <p14:creationId xmlns:p14="http://schemas.microsoft.com/office/powerpoint/2010/main" val="365007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26</a:t>
            </a:fld>
            <a:endParaRPr lang="en-US"/>
          </a:p>
        </p:txBody>
      </p:sp>
    </p:spTree>
    <p:extLst>
      <p:ext uri="{BB962C8B-B14F-4D97-AF65-F5344CB8AC3E}">
        <p14:creationId xmlns:p14="http://schemas.microsoft.com/office/powerpoint/2010/main" val="2006127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27</a:t>
            </a:fld>
            <a:endParaRPr lang="en-US"/>
          </a:p>
        </p:txBody>
      </p:sp>
    </p:spTree>
    <p:extLst>
      <p:ext uri="{BB962C8B-B14F-4D97-AF65-F5344CB8AC3E}">
        <p14:creationId xmlns:p14="http://schemas.microsoft.com/office/powerpoint/2010/main" val="3028850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28</a:t>
            </a:fld>
            <a:endParaRPr lang="en-US"/>
          </a:p>
        </p:txBody>
      </p:sp>
    </p:spTree>
    <p:extLst>
      <p:ext uri="{BB962C8B-B14F-4D97-AF65-F5344CB8AC3E}">
        <p14:creationId xmlns:p14="http://schemas.microsoft.com/office/powerpoint/2010/main" val="1412620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29</a:t>
            </a:fld>
            <a:endParaRPr lang="en-US"/>
          </a:p>
        </p:txBody>
      </p:sp>
    </p:spTree>
    <p:extLst>
      <p:ext uri="{BB962C8B-B14F-4D97-AF65-F5344CB8AC3E}">
        <p14:creationId xmlns:p14="http://schemas.microsoft.com/office/powerpoint/2010/main" val="2918696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30</a:t>
            </a:fld>
            <a:endParaRPr lang="en-US"/>
          </a:p>
        </p:txBody>
      </p:sp>
    </p:spTree>
    <p:extLst>
      <p:ext uri="{BB962C8B-B14F-4D97-AF65-F5344CB8AC3E}">
        <p14:creationId xmlns:p14="http://schemas.microsoft.com/office/powerpoint/2010/main" val="364179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a:t>
            </a:fld>
            <a:endParaRPr lang="en-US"/>
          </a:p>
        </p:txBody>
      </p:sp>
    </p:spTree>
    <p:extLst>
      <p:ext uri="{BB962C8B-B14F-4D97-AF65-F5344CB8AC3E}">
        <p14:creationId xmlns:p14="http://schemas.microsoft.com/office/powerpoint/2010/main" val="3508761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31</a:t>
            </a:fld>
            <a:endParaRPr lang="en-US"/>
          </a:p>
        </p:txBody>
      </p:sp>
    </p:spTree>
    <p:extLst>
      <p:ext uri="{BB962C8B-B14F-4D97-AF65-F5344CB8AC3E}">
        <p14:creationId xmlns:p14="http://schemas.microsoft.com/office/powerpoint/2010/main" val="307034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32</a:t>
            </a:fld>
            <a:endParaRPr lang="en-US"/>
          </a:p>
        </p:txBody>
      </p:sp>
    </p:spTree>
    <p:extLst>
      <p:ext uri="{BB962C8B-B14F-4D97-AF65-F5344CB8AC3E}">
        <p14:creationId xmlns:p14="http://schemas.microsoft.com/office/powerpoint/2010/main" val="2174638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33</a:t>
            </a:fld>
            <a:endParaRPr lang="en-US"/>
          </a:p>
        </p:txBody>
      </p:sp>
    </p:spTree>
    <p:extLst>
      <p:ext uri="{BB962C8B-B14F-4D97-AF65-F5344CB8AC3E}">
        <p14:creationId xmlns:p14="http://schemas.microsoft.com/office/powerpoint/2010/main" val="2869970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34</a:t>
            </a:fld>
            <a:endParaRPr lang="en-US"/>
          </a:p>
        </p:txBody>
      </p:sp>
    </p:spTree>
    <p:extLst>
      <p:ext uri="{BB962C8B-B14F-4D97-AF65-F5344CB8AC3E}">
        <p14:creationId xmlns:p14="http://schemas.microsoft.com/office/powerpoint/2010/main" val="54858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35</a:t>
            </a:fld>
            <a:endParaRPr lang="en-US"/>
          </a:p>
        </p:txBody>
      </p:sp>
    </p:spTree>
    <p:extLst>
      <p:ext uri="{BB962C8B-B14F-4D97-AF65-F5344CB8AC3E}">
        <p14:creationId xmlns:p14="http://schemas.microsoft.com/office/powerpoint/2010/main" val="1503840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36</a:t>
            </a:fld>
            <a:endParaRPr lang="en-US"/>
          </a:p>
        </p:txBody>
      </p:sp>
    </p:spTree>
    <p:extLst>
      <p:ext uri="{BB962C8B-B14F-4D97-AF65-F5344CB8AC3E}">
        <p14:creationId xmlns:p14="http://schemas.microsoft.com/office/powerpoint/2010/main" val="3811267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37</a:t>
            </a:fld>
            <a:endParaRPr lang="en-US"/>
          </a:p>
        </p:txBody>
      </p:sp>
    </p:spTree>
    <p:extLst>
      <p:ext uri="{BB962C8B-B14F-4D97-AF65-F5344CB8AC3E}">
        <p14:creationId xmlns:p14="http://schemas.microsoft.com/office/powerpoint/2010/main" val="2880479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38</a:t>
            </a:fld>
            <a:endParaRPr lang="en-US"/>
          </a:p>
        </p:txBody>
      </p:sp>
    </p:spTree>
    <p:extLst>
      <p:ext uri="{BB962C8B-B14F-4D97-AF65-F5344CB8AC3E}">
        <p14:creationId xmlns:p14="http://schemas.microsoft.com/office/powerpoint/2010/main" val="2211361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39</a:t>
            </a:fld>
            <a:endParaRPr lang="en-US"/>
          </a:p>
        </p:txBody>
      </p:sp>
    </p:spTree>
    <p:extLst>
      <p:ext uri="{BB962C8B-B14F-4D97-AF65-F5344CB8AC3E}">
        <p14:creationId xmlns:p14="http://schemas.microsoft.com/office/powerpoint/2010/main" val="1947276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40</a:t>
            </a:fld>
            <a:endParaRPr lang="en-US"/>
          </a:p>
        </p:txBody>
      </p:sp>
    </p:spTree>
    <p:extLst>
      <p:ext uri="{BB962C8B-B14F-4D97-AF65-F5344CB8AC3E}">
        <p14:creationId xmlns:p14="http://schemas.microsoft.com/office/powerpoint/2010/main" val="4762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a:t>
            </a:fld>
            <a:endParaRPr lang="en-US"/>
          </a:p>
        </p:txBody>
      </p:sp>
    </p:spTree>
    <p:extLst>
      <p:ext uri="{BB962C8B-B14F-4D97-AF65-F5344CB8AC3E}">
        <p14:creationId xmlns:p14="http://schemas.microsoft.com/office/powerpoint/2010/main" val="1597236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41</a:t>
            </a:fld>
            <a:endParaRPr lang="en-US"/>
          </a:p>
        </p:txBody>
      </p:sp>
    </p:spTree>
    <p:extLst>
      <p:ext uri="{BB962C8B-B14F-4D97-AF65-F5344CB8AC3E}">
        <p14:creationId xmlns:p14="http://schemas.microsoft.com/office/powerpoint/2010/main" val="301296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42</a:t>
            </a:fld>
            <a:endParaRPr lang="en-US"/>
          </a:p>
        </p:txBody>
      </p:sp>
    </p:spTree>
    <p:extLst>
      <p:ext uri="{BB962C8B-B14F-4D97-AF65-F5344CB8AC3E}">
        <p14:creationId xmlns:p14="http://schemas.microsoft.com/office/powerpoint/2010/main" val="1860378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43</a:t>
            </a:fld>
            <a:endParaRPr lang="en-US"/>
          </a:p>
        </p:txBody>
      </p:sp>
    </p:spTree>
    <p:extLst>
      <p:ext uri="{BB962C8B-B14F-4D97-AF65-F5344CB8AC3E}">
        <p14:creationId xmlns:p14="http://schemas.microsoft.com/office/powerpoint/2010/main" val="3789852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44</a:t>
            </a:fld>
            <a:endParaRPr lang="en-US"/>
          </a:p>
        </p:txBody>
      </p:sp>
    </p:spTree>
    <p:extLst>
      <p:ext uri="{BB962C8B-B14F-4D97-AF65-F5344CB8AC3E}">
        <p14:creationId xmlns:p14="http://schemas.microsoft.com/office/powerpoint/2010/main" val="2477965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45</a:t>
            </a:fld>
            <a:endParaRPr lang="en-US"/>
          </a:p>
        </p:txBody>
      </p:sp>
    </p:spTree>
    <p:extLst>
      <p:ext uri="{BB962C8B-B14F-4D97-AF65-F5344CB8AC3E}">
        <p14:creationId xmlns:p14="http://schemas.microsoft.com/office/powerpoint/2010/main" val="4027172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46</a:t>
            </a:fld>
            <a:endParaRPr lang="en-US"/>
          </a:p>
        </p:txBody>
      </p:sp>
    </p:spTree>
    <p:extLst>
      <p:ext uri="{BB962C8B-B14F-4D97-AF65-F5344CB8AC3E}">
        <p14:creationId xmlns:p14="http://schemas.microsoft.com/office/powerpoint/2010/main" val="3959397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47</a:t>
            </a:fld>
            <a:endParaRPr lang="en-US"/>
          </a:p>
        </p:txBody>
      </p:sp>
    </p:spTree>
    <p:extLst>
      <p:ext uri="{BB962C8B-B14F-4D97-AF65-F5344CB8AC3E}">
        <p14:creationId xmlns:p14="http://schemas.microsoft.com/office/powerpoint/2010/main" val="2303714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48</a:t>
            </a:fld>
            <a:endParaRPr lang="en-US"/>
          </a:p>
        </p:txBody>
      </p:sp>
    </p:spTree>
    <p:extLst>
      <p:ext uri="{BB962C8B-B14F-4D97-AF65-F5344CB8AC3E}">
        <p14:creationId xmlns:p14="http://schemas.microsoft.com/office/powerpoint/2010/main" val="2181655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49</a:t>
            </a:fld>
            <a:endParaRPr lang="en-US"/>
          </a:p>
        </p:txBody>
      </p:sp>
    </p:spTree>
    <p:extLst>
      <p:ext uri="{BB962C8B-B14F-4D97-AF65-F5344CB8AC3E}">
        <p14:creationId xmlns:p14="http://schemas.microsoft.com/office/powerpoint/2010/main" val="2636180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50</a:t>
            </a:fld>
            <a:endParaRPr lang="en-US"/>
          </a:p>
        </p:txBody>
      </p:sp>
    </p:spTree>
    <p:extLst>
      <p:ext uri="{BB962C8B-B14F-4D97-AF65-F5344CB8AC3E}">
        <p14:creationId xmlns:p14="http://schemas.microsoft.com/office/powerpoint/2010/main" val="43265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D983B63-2CC3-49FD-802A-69E30F4EC1E3}" type="slidenum">
              <a:rPr lang="en-US" smtClean="0"/>
              <a:t>6</a:t>
            </a:fld>
            <a:endParaRPr lang="en-US"/>
          </a:p>
        </p:txBody>
      </p:sp>
    </p:spTree>
    <p:extLst>
      <p:ext uri="{BB962C8B-B14F-4D97-AF65-F5344CB8AC3E}">
        <p14:creationId xmlns:p14="http://schemas.microsoft.com/office/powerpoint/2010/main" val="377434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D983B63-2CC3-49FD-802A-69E30F4EC1E3}" type="slidenum">
              <a:rPr lang="en-US" smtClean="0"/>
              <a:t>51</a:t>
            </a:fld>
            <a:endParaRPr lang="en-US"/>
          </a:p>
        </p:txBody>
      </p:sp>
    </p:spTree>
    <p:extLst>
      <p:ext uri="{BB962C8B-B14F-4D97-AF65-F5344CB8AC3E}">
        <p14:creationId xmlns:p14="http://schemas.microsoft.com/office/powerpoint/2010/main" val="2188989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52</a:t>
            </a:fld>
            <a:endParaRPr lang="en-US"/>
          </a:p>
        </p:txBody>
      </p:sp>
    </p:spTree>
    <p:extLst>
      <p:ext uri="{BB962C8B-B14F-4D97-AF65-F5344CB8AC3E}">
        <p14:creationId xmlns:p14="http://schemas.microsoft.com/office/powerpoint/2010/main" val="841631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53</a:t>
            </a:fld>
            <a:endParaRPr lang="en-US"/>
          </a:p>
        </p:txBody>
      </p:sp>
    </p:spTree>
    <p:extLst>
      <p:ext uri="{BB962C8B-B14F-4D97-AF65-F5344CB8AC3E}">
        <p14:creationId xmlns:p14="http://schemas.microsoft.com/office/powerpoint/2010/main" val="2383902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D983B63-2CC3-49FD-802A-69E30F4EC1E3}" type="slidenum">
              <a:rPr lang="en-US" smtClean="0"/>
              <a:t>54</a:t>
            </a:fld>
            <a:endParaRPr lang="en-US"/>
          </a:p>
        </p:txBody>
      </p:sp>
    </p:spTree>
    <p:extLst>
      <p:ext uri="{BB962C8B-B14F-4D97-AF65-F5344CB8AC3E}">
        <p14:creationId xmlns:p14="http://schemas.microsoft.com/office/powerpoint/2010/main" val="2085446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55</a:t>
            </a:fld>
            <a:endParaRPr lang="en-US"/>
          </a:p>
        </p:txBody>
      </p:sp>
    </p:spTree>
    <p:extLst>
      <p:ext uri="{BB962C8B-B14F-4D97-AF65-F5344CB8AC3E}">
        <p14:creationId xmlns:p14="http://schemas.microsoft.com/office/powerpoint/2010/main" val="34268801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56</a:t>
            </a:fld>
            <a:endParaRPr lang="en-US"/>
          </a:p>
        </p:txBody>
      </p:sp>
    </p:spTree>
    <p:extLst>
      <p:ext uri="{BB962C8B-B14F-4D97-AF65-F5344CB8AC3E}">
        <p14:creationId xmlns:p14="http://schemas.microsoft.com/office/powerpoint/2010/main" val="1956713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57</a:t>
            </a:fld>
            <a:endParaRPr lang="en-US"/>
          </a:p>
        </p:txBody>
      </p:sp>
    </p:spTree>
    <p:extLst>
      <p:ext uri="{BB962C8B-B14F-4D97-AF65-F5344CB8AC3E}">
        <p14:creationId xmlns:p14="http://schemas.microsoft.com/office/powerpoint/2010/main" val="32989199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58</a:t>
            </a:fld>
            <a:endParaRPr lang="en-US"/>
          </a:p>
        </p:txBody>
      </p:sp>
    </p:spTree>
    <p:extLst>
      <p:ext uri="{BB962C8B-B14F-4D97-AF65-F5344CB8AC3E}">
        <p14:creationId xmlns:p14="http://schemas.microsoft.com/office/powerpoint/2010/main" val="33611387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59</a:t>
            </a:fld>
            <a:endParaRPr lang="en-US"/>
          </a:p>
        </p:txBody>
      </p:sp>
    </p:spTree>
    <p:extLst>
      <p:ext uri="{BB962C8B-B14F-4D97-AF65-F5344CB8AC3E}">
        <p14:creationId xmlns:p14="http://schemas.microsoft.com/office/powerpoint/2010/main" val="26368101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60</a:t>
            </a:fld>
            <a:endParaRPr lang="en-US"/>
          </a:p>
        </p:txBody>
      </p:sp>
    </p:spTree>
    <p:extLst>
      <p:ext uri="{BB962C8B-B14F-4D97-AF65-F5344CB8AC3E}">
        <p14:creationId xmlns:p14="http://schemas.microsoft.com/office/powerpoint/2010/main" val="102163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7</a:t>
            </a:fld>
            <a:endParaRPr lang="en-US"/>
          </a:p>
        </p:txBody>
      </p:sp>
    </p:spTree>
    <p:extLst>
      <p:ext uri="{BB962C8B-B14F-4D97-AF65-F5344CB8AC3E}">
        <p14:creationId xmlns:p14="http://schemas.microsoft.com/office/powerpoint/2010/main" val="1779147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61</a:t>
            </a:fld>
            <a:endParaRPr lang="en-US"/>
          </a:p>
        </p:txBody>
      </p:sp>
    </p:spTree>
    <p:extLst>
      <p:ext uri="{BB962C8B-B14F-4D97-AF65-F5344CB8AC3E}">
        <p14:creationId xmlns:p14="http://schemas.microsoft.com/office/powerpoint/2010/main" val="704862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83B63-2CC3-49FD-802A-69E30F4EC1E3}" type="slidenum">
              <a:rPr lang="en-US" smtClean="0"/>
              <a:t>62</a:t>
            </a:fld>
            <a:endParaRPr lang="en-US"/>
          </a:p>
        </p:txBody>
      </p:sp>
    </p:spTree>
    <p:extLst>
      <p:ext uri="{BB962C8B-B14F-4D97-AF65-F5344CB8AC3E}">
        <p14:creationId xmlns:p14="http://schemas.microsoft.com/office/powerpoint/2010/main" val="7241173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83B63-2CC3-49FD-802A-69E30F4EC1E3}" type="slidenum">
              <a:rPr lang="en-US" smtClean="0"/>
              <a:t>63</a:t>
            </a:fld>
            <a:endParaRPr lang="en-US"/>
          </a:p>
        </p:txBody>
      </p:sp>
    </p:spTree>
    <p:extLst>
      <p:ext uri="{BB962C8B-B14F-4D97-AF65-F5344CB8AC3E}">
        <p14:creationId xmlns:p14="http://schemas.microsoft.com/office/powerpoint/2010/main" val="4038675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83B63-2CC3-49FD-802A-69E30F4EC1E3}" type="slidenum">
              <a:rPr lang="en-US" smtClean="0"/>
              <a:t>64</a:t>
            </a:fld>
            <a:endParaRPr lang="en-US"/>
          </a:p>
        </p:txBody>
      </p:sp>
    </p:spTree>
    <p:extLst>
      <p:ext uri="{BB962C8B-B14F-4D97-AF65-F5344CB8AC3E}">
        <p14:creationId xmlns:p14="http://schemas.microsoft.com/office/powerpoint/2010/main" val="428622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83B63-2CC3-49FD-802A-69E30F4EC1E3}" type="slidenum">
              <a:rPr lang="en-US" smtClean="0"/>
              <a:t>65</a:t>
            </a:fld>
            <a:endParaRPr lang="en-US"/>
          </a:p>
        </p:txBody>
      </p:sp>
    </p:spTree>
    <p:extLst>
      <p:ext uri="{BB962C8B-B14F-4D97-AF65-F5344CB8AC3E}">
        <p14:creationId xmlns:p14="http://schemas.microsoft.com/office/powerpoint/2010/main" val="54544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 continues</a:t>
            </a:r>
          </a:p>
        </p:txBody>
      </p:sp>
      <p:sp>
        <p:nvSpPr>
          <p:cNvPr id="4" name="Slide Number Placeholder 3"/>
          <p:cNvSpPr>
            <a:spLocks noGrp="1"/>
          </p:cNvSpPr>
          <p:nvPr>
            <p:ph type="sldNum" sz="quarter" idx="10"/>
          </p:nvPr>
        </p:nvSpPr>
        <p:spPr/>
        <p:txBody>
          <a:bodyPr/>
          <a:lstStyle/>
          <a:p>
            <a:fld id="{FD983B63-2CC3-49FD-802A-69E30F4EC1E3}" type="slidenum">
              <a:rPr lang="en-US" smtClean="0"/>
              <a:t>8</a:t>
            </a:fld>
            <a:endParaRPr lang="en-US"/>
          </a:p>
        </p:txBody>
      </p:sp>
    </p:spTree>
    <p:extLst>
      <p:ext uri="{BB962C8B-B14F-4D97-AF65-F5344CB8AC3E}">
        <p14:creationId xmlns:p14="http://schemas.microsoft.com/office/powerpoint/2010/main" val="295574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9</a:t>
            </a:fld>
            <a:endParaRPr lang="en-US"/>
          </a:p>
        </p:txBody>
      </p:sp>
    </p:spTree>
    <p:extLst>
      <p:ext uri="{BB962C8B-B14F-4D97-AF65-F5344CB8AC3E}">
        <p14:creationId xmlns:p14="http://schemas.microsoft.com/office/powerpoint/2010/main" val="241115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83B63-2CC3-49FD-802A-69E30F4EC1E3}" type="slidenum">
              <a:rPr lang="en-US" smtClean="0"/>
              <a:t>10</a:t>
            </a:fld>
            <a:endParaRPr lang="en-US"/>
          </a:p>
        </p:txBody>
      </p:sp>
    </p:spTree>
    <p:extLst>
      <p:ext uri="{BB962C8B-B14F-4D97-AF65-F5344CB8AC3E}">
        <p14:creationId xmlns:p14="http://schemas.microsoft.com/office/powerpoint/2010/main" val="388159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956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ctr">
              <a:defRPr sz="3000">
                <a:solidFill>
                  <a:schemeClr val="bg1"/>
                </a:solidFill>
                <a:latin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1689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21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nchor="b">
            <a:normAutofit/>
          </a:bodyPr>
          <a:lstStyle>
            <a:lvl1pPr>
              <a:defRPr sz="2700">
                <a:solidFill>
                  <a:schemeClr val="bg1"/>
                </a:solidFill>
                <a:latin typeface="Arial Black" panose="020B0A04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2106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176" y="457200"/>
            <a:ext cx="4501437" cy="1600200"/>
          </a:xfrm>
          <a:prstGeom prst="rect">
            <a:avLst/>
          </a:prstGeom>
        </p:spPr>
        <p:txBody>
          <a:bodyPr anchor="b"/>
          <a:lstStyle>
            <a:lvl1pPr>
              <a:defRPr sz="2700">
                <a:solidFill>
                  <a:schemeClr val="bg1"/>
                </a:solidFill>
                <a:latin typeface="Arial Black" panose="020B0A040201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547083" y="995365"/>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41176" y="2057400"/>
            <a:ext cx="4501437" cy="3811588"/>
          </a:xfrm>
          <a:prstGeom prst="rect">
            <a:avLst/>
          </a:prstGeom>
        </p:spPr>
        <p:txBody>
          <a:bodyPr/>
          <a:lstStyle>
            <a:lvl1pPr marL="0" indent="0">
              <a:buNone/>
              <a:defRPr sz="2100">
                <a:solidFill>
                  <a:schemeClr val="bg1"/>
                </a:solidFill>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0756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nchor="b"/>
          <a:lstStyle>
            <a:lvl1pPr>
              <a:defRPr sz="2700">
                <a:solidFill>
                  <a:schemeClr val="bg1"/>
                </a:solidFill>
                <a:latin typeface="Arial Black" panose="020B0A04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43551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5916"/>
            <a:ext cx="10515600" cy="1325563"/>
          </a:xfrm>
          <a:prstGeom prst="rect">
            <a:avLst/>
          </a:prstGeom>
        </p:spPr>
        <p:txBody>
          <a:bodyPr anchor="b"/>
          <a:lstStyle>
            <a:lvl1pPr>
              <a:defRPr sz="2700">
                <a:solidFill>
                  <a:schemeClr val="bg1"/>
                </a:solidFill>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solidFill>
                  <a:schemeClr val="bg1"/>
                </a:solidFill>
                <a:latin typeface="Arial Black" panose="020B0A04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solidFill>
                  <a:schemeClr val="bg1"/>
                </a:solidFill>
                <a:latin typeface="Arial Black" panose="020B0A04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3004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5667"/>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20375" y="5718534"/>
            <a:ext cx="1390651" cy="917830"/>
          </a:xfrm>
          <a:prstGeom prst="rect">
            <a:avLst/>
          </a:prstGeom>
        </p:spPr>
      </p:pic>
    </p:spTree>
    <p:extLst>
      <p:ext uri="{BB962C8B-B14F-4D97-AF65-F5344CB8AC3E}">
        <p14:creationId xmlns:p14="http://schemas.microsoft.com/office/powerpoint/2010/main" val="2438085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7" r:id="rId4"/>
    <p:sldLayoutId id="2147483652" r:id="rId5"/>
    <p:sldLayoutId id="2147483653"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1.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jpe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8.jpe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8.jpe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5.jpe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microsoft.com/office/2007/relationships/hdphoto" Target="../media/hdphoto3.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02A18-3F5D-47EA-86CE-C635B7A3E0F4}"/>
              </a:ext>
            </a:extLst>
          </p:cNvPr>
          <p:cNvPicPr/>
          <p:nvPr/>
        </p:nvPicPr>
        <p:blipFill>
          <a:blip r:embed="rId2" cstate="print">
            <a:alphaModFix/>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4" name="Picture 6">
            <a:extLst>
              <a:ext uri="{FF2B5EF4-FFF2-40B4-BE49-F238E27FC236}">
                <a16:creationId xmlns:a16="http://schemas.microsoft.com/office/drawing/2014/main" id="{D7CC5E8F-959B-4194-B4A4-721AAC573D51}"/>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AF3BB6-FEA7-4E19-B037-5E20AF2A7382}"/>
              </a:ext>
            </a:extLst>
          </p:cNvPr>
          <p:cNvSpPr>
            <a:spLocks noGrp="1"/>
          </p:cNvSpPr>
          <p:nvPr>
            <p:ph type="ctrTitle"/>
          </p:nvPr>
        </p:nvSpPr>
        <p:spPr/>
        <p:txBody>
          <a:bodyPr>
            <a:normAutofit/>
          </a:bodyPr>
          <a:lstStyle/>
          <a:p>
            <a:r>
              <a:rPr lang="en-US" sz="9600" dirty="0">
                <a:solidFill>
                  <a:schemeClr val="tx1"/>
                </a:solidFill>
              </a:rPr>
              <a:t>Haggadah</a:t>
            </a:r>
          </a:p>
        </p:txBody>
      </p:sp>
      <p:sp>
        <p:nvSpPr>
          <p:cNvPr id="3" name="Subtitle 2">
            <a:extLst>
              <a:ext uri="{FF2B5EF4-FFF2-40B4-BE49-F238E27FC236}">
                <a16:creationId xmlns:a16="http://schemas.microsoft.com/office/drawing/2014/main" id="{CDDC8861-6EC8-4131-A14C-2380408E3C09}"/>
              </a:ext>
            </a:extLst>
          </p:cNvPr>
          <p:cNvSpPr>
            <a:spLocks noGrp="1"/>
          </p:cNvSpPr>
          <p:nvPr>
            <p:ph type="subTitle" idx="1"/>
          </p:nvPr>
        </p:nvSpPr>
        <p:spPr/>
        <p:txBody>
          <a:bodyPr/>
          <a:lstStyle/>
          <a:p>
            <a:r>
              <a:rPr lang="en-US" sz="3600" dirty="0">
                <a:solidFill>
                  <a:schemeClr val="tx1"/>
                </a:solidFill>
                <a:latin typeface="Arial Black" panose="020B0A04020102020204" pitchFamily="34" charset="0"/>
              </a:rPr>
              <a:t>Passover 5780</a:t>
            </a:r>
          </a:p>
        </p:txBody>
      </p:sp>
    </p:spTree>
    <p:extLst>
      <p:ext uri="{BB962C8B-B14F-4D97-AF65-F5344CB8AC3E}">
        <p14:creationId xmlns:p14="http://schemas.microsoft.com/office/powerpoint/2010/main" val="331741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Karpas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a:t>
            </a:r>
            <a:r>
              <a:rPr lang="en-US" sz="4400" dirty="0">
                <a:latin typeface="Times New Roman" panose="02020603050405020304" pitchFamily="18" charset="0"/>
                <a:cs typeface="Times New Roman" panose="02020603050405020304" pitchFamily="18" charset="0"/>
              </a:rPr>
              <a:t> </a:t>
            </a:r>
            <a:r>
              <a:rPr lang="he-IL" sz="4400" dirty="0">
                <a:latin typeface="Times New Roman" panose="02020603050405020304" pitchFamily="18" charset="0"/>
                <a:cs typeface="Times New Roman" panose="02020603050405020304" pitchFamily="18" charset="0"/>
              </a:rPr>
              <a:t>יְיָ</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אֱלֹהֵינוּ מֶלֶךְ הָעוֹלָם, בּוֹרֵא פְּרִי הָאֲדָמָה. </a:t>
            </a:r>
            <a:endParaRPr lang="en-US" sz="4400" dirty="0">
              <a:latin typeface="Times New Roman" panose="02020603050405020304" pitchFamily="18" charset="0"/>
              <a:cs typeface="Times New Roman" panose="02020603050405020304" pitchFamily="18" charset="0"/>
            </a:endParaRPr>
          </a:p>
          <a:p>
            <a:pPr algn="ctr"/>
            <a:endParaRPr lang="en-US" b="1" i="1" dirty="0">
              <a:latin typeface="+mn-lt"/>
            </a:endParaRPr>
          </a:p>
          <a:p>
            <a:pPr algn="ctr"/>
            <a:r>
              <a:rPr lang="en-US" sz="4000" b="1" i="1" dirty="0">
                <a:latin typeface="+mn-lt"/>
              </a:rPr>
              <a:t>Baruch </a:t>
            </a:r>
            <a:r>
              <a:rPr lang="en-US" sz="4000" b="1" i="1" dirty="0" err="1">
                <a:latin typeface="+mn-lt"/>
              </a:rPr>
              <a:t>atah</a:t>
            </a:r>
            <a:r>
              <a:rPr lang="en-US" sz="4000" b="1" i="1" dirty="0">
                <a:latin typeface="+mn-lt"/>
              </a:rPr>
              <a:t> Adonai, </a:t>
            </a:r>
            <a:r>
              <a:rPr lang="en-US" sz="4000" b="1" i="1" dirty="0" err="1">
                <a:latin typeface="+mn-lt"/>
              </a:rPr>
              <a:t>Eloheinu</a:t>
            </a:r>
            <a:r>
              <a:rPr lang="en-US" sz="4000" b="1" i="1" dirty="0">
                <a:latin typeface="+mn-lt"/>
              </a:rPr>
              <a:t> </a:t>
            </a:r>
            <a:r>
              <a:rPr lang="en-US" sz="4000" b="1" i="1" dirty="0" err="1">
                <a:latin typeface="+mn-lt"/>
              </a:rPr>
              <a:t>melech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borei</a:t>
            </a:r>
            <a:r>
              <a:rPr lang="en-US" sz="4000" b="1" i="1" dirty="0">
                <a:latin typeface="+mn-lt"/>
              </a:rPr>
              <a:t> </a:t>
            </a:r>
            <a:r>
              <a:rPr lang="en-US" sz="4000" b="1" i="1" dirty="0" err="1">
                <a:latin typeface="+mn-lt"/>
              </a:rPr>
              <a:t>p’ree</a:t>
            </a:r>
            <a:r>
              <a:rPr lang="en-US" sz="4000" b="1" i="1" dirty="0">
                <a:latin typeface="+mn-lt"/>
              </a:rPr>
              <a:t> </a:t>
            </a:r>
            <a:r>
              <a:rPr lang="en-US" sz="4000" b="1" i="1" dirty="0" err="1">
                <a:latin typeface="+mn-lt"/>
              </a:rPr>
              <a:t>ha’adama</a:t>
            </a:r>
            <a:r>
              <a:rPr lang="en-US" sz="4000" b="1" i="1" dirty="0">
                <a:latin typeface="+mn-lt"/>
              </a:rPr>
              <a:t>.</a:t>
            </a:r>
          </a:p>
          <a:p>
            <a:pPr algn="ctr"/>
            <a:endParaRPr lang="en-US" i="1" dirty="0">
              <a:latin typeface="+mn-lt"/>
            </a:endParaRPr>
          </a:p>
          <a:p>
            <a:pPr algn="ctr"/>
            <a:r>
              <a:rPr lang="en-US" sz="4000" dirty="0">
                <a:latin typeface="+mn-lt"/>
              </a:rPr>
              <a:t>Blessed are you, Adonai our God, Sovereign of the universe, who creates fruit of the earth.</a:t>
            </a:r>
          </a:p>
          <a:p>
            <a:pPr algn="ctr"/>
            <a:endParaRPr lang="en-US" sz="4400" dirty="0">
              <a:latin typeface="+mn-lt"/>
            </a:endParaRPr>
          </a:p>
        </p:txBody>
      </p:sp>
    </p:spTree>
    <p:extLst>
      <p:ext uri="{BB962C8B-B14F-4D97-AF65-F5344CB8AC3E}">
        <p14:creationId xmlns:p14="http://schemas.microsoft.com/office/powerpoint/2010/main" val="17225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dirty="0" err="1"/>
              <a:t>Yachatz</a:t>
            </a:r>
            <a:endParaRPr lang="en-US" sz="5400" dirty="0"/>
          </a:p>
        </p:txBody>
      </p:sp>
      <p:pic>
        <p:nvPicPr>
          <p:cNvPr id="10246" name="Picture 6" descr="Yachatz">
            <a:extLst>
              <a:ext uri="{FF2B5EF4-FFF2-40B4-BE49-F238E27FC236}">
                <a16:creationId xmlns:a16="http://schemas.microsoft.com/office/drawing/2014/main" id="{CA8C2F7B-D13C-4B1B-8BF0-B09593D4F86D}"/>
              </a:ext>
            </a:extLst>
          </p:cNvPr>
          <p:cNvPicPr>
            <a:picLocks noGrp="1" noChangeAspect="1" noChangeArrowheads="1"/>
          </p:cNvPicPr>
          <p:nvPr>
            <p:ph idx="1"/>
          </p:nvPr>
        </p:nvPicPr>
        <p:blipFill>
          <a:blip r:embed="rId3">
            <a:alphaModFix/>
            <a:extLst>
              <a:ext uri="{28A0092B-C50C-407E-A947-70E740481C1C}">
                <a14:useLocalDpi xmlns:a14="http://schemas.microsoft.com/office/drawing/2010/main" val="0"/>
              </a:ext>
            </a:extLst>
          </a:blip>
          <a:stretch>
            <a:fillRect/>
          </a:stretch>
        </p:blipFill>
        <p:spPr bwMode="auto">
          <a:xfrm>
            <a:off x="2326402" y="1206308"/>
            <a:ext cx="7539196" cy="49947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093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62ED1-B388-4D25-9D1A-AE702DDF8F68}"/>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13314" name="Picture 2" descr="Torah scroll">
            <a:extLst>
              <a:ext uri="{FF2B5EF4-FFF2-40B4-BE49-F238E27FC236}">
                <a16:creationId xmlns:a16="http://schemas.microsoft.com/office/drawing/2014/main" id="{F26BF1F4-6E6B-4E04-B4C8-900C03C39518}"/>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122639" y="-655965"/>
            <a:ext cx="12358753" cy="80950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77927" y="2382296"/>
            <a:ext cx="6836146" cy="5632311"/>
          </a:xfrm>
          <a:prstGeom prst="rect">
            <a:avLst/>
          </a:prstGeom>
          <a:noFill/>
        </p:spPr>
        <p:txBody>
          <a:bodyPr wrap="square" rtlCol="0">
            <a:spAutoFit/>
          </a:bodyPr>
          <a:lstStyle/>
          <a:p>
            <a:pPr algn="ctr"/>
            <a:r>
              <a:rPr lang="en-US" sz="7200" b="1" dirty="0">
                <a:latin typeface="Arial Black" panose="020B0A04020102020204" pitchFamily="34" charset="0"/>
                <a:cs typeface="Arial" panose="020B0604020202020204" pitchFamily="34" charset="0"/>
              </a:rPr>
              <a:t>Maggid</a:t>
            </a:r>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r>
              <a:rPr lang="en-US" sz="3600" dirty="0"/>
              <a:t>(Fill the second cup of wine.)</a:t>
            </a:r>
          </a:p>
          <a:p>
            <a:pPr algn="ctr"/>
            <a:r>
              <a:rPr lang="en-US" sz="7200" b="1" dirty="0">
                <a:latin typeface="Arial Black" panose="020B0A04020102020204" pitchFamily="34" charset="0"/>
                <a:cs typeface="Arial" panose="020B0604020202020204" pitchFamily="34" charset="0"/>
              </a:rPr>
              <a:t> </a:t>
            </a:r>
          </a:p>
        </p:txBody>
      </p:sp>
    </p:spTree>
    <p:extLst>
      <p:ext uri="{BB962C8B-B14F-4D97-AF65-F5344CB8AC3E}">
        <p14:creationId xmlns:p14="http://schemas.microsoft.com/office/powerpoint/2010/main" val="55453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Ha </a:t>
            </a:r>
            <a:r>
              <a:rPr lang="en-US" sz="5400" dirty="0" err="1"/>
              <a:t>Lachma</a:t>
            </a:r>
            <a:r>
              <a:rPr lang="en-US" sz="5400" dirty="0"/>
              <a:t> Anya</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הָא לַחְמָא עַנְיָא דִּי אֲכָלוּ אַבְהָתָנָא בְאַרְעָא דְמִצְרָיִם. </a:t>
            </a:r>
            <a:endParaRPr lang="en-US" sz="4400" dirty="0">
              <a:latin typeface="Times New Roman" panose="02020603050405020304" pitchFamily="18" charset="0"/>
              <a:cs typeface="Times New Roman" panose="02020603050405020304" pitchFamily="18" charset="0"/>
            </a:endParaRPr>
          </a:p>
          <a:p>
            <a:pPr algn="ctr"/>
            <a:endParaRPr lang="en-US" b="1" i="1" dirty="0">
              <a:latin typeface="+mn-lt"/>
            </a:endParaRPr>
          </a:p>
          <a:p>
            <a:pPr algn="ctr"/>
            <a:r>
              <a:rPr lang="en-US" sz="4000" b="1" i="1" dirty="0">
                <a:latin typeface="+mn-lt"/>
              </a:rPr>
              <a:t>Ha </a:t>
            </a:r>
            <a:r>
              <a:rPr lang="en-US" sz="4000" b="1" i="1" dirty="0" err="1">
                <a:latin typeface="+mn-lt"/>
              </a:rPr>
              <a:t>lachma</a:t>
            </a:r>
            <a:r>
              <a:rPr lang="en-US" sz="4000" b="1" i="1" dirty="0">
                <a:latin typeface="+mn-lt"/>
              </a:rPr>
              <a:t> </a:t>
            </a:r>
            <a:r>
              <a:rPr lang="en-US" sz="4000" b="1" i="1" dirty="0" err="1">
                <a:latin typeface="+mn-lt"/>
              </a:rPr>
              <a:t>anya</a:t>
            </a:r>
            <a:r>
              <a:rPr lang="en-US" sz="4000" b="1" i="1" dirty="0">
                <a:latin typeface="+mn-lt"/>
              </a:rPr>
              <a:t> di </a:t>
            </a:r>
            <a:r>
              <a:rPr lang="en-US" sz="4000" b="1" i="1" dirty="0" err="1">
                <a:latin typeface="+mn-lt"/>
              </a:rPr>
              <a:t>achalu</a:t>
            </a:r>
            <a:r>
              <a:rPr lang="en-US" sz="4000" b="1" i="1" dirty="0">
                <a:latin typeface="+mn-lt"/>
              </a:rPr>
              <a:t> </a:t>
            </a:r>
            <a:r>
              <a:rPr lang="en-US" sz="4000" b="1" i="1" dirty="0" err="1">
                <a:latin typeface="+mn-lt"/>
              </a:rPr>
              <a:t>av’hatana</a:t>
            </a:r>
            <a:r>
              <a:rPr lang="en-US" sz="4000" b="1" i="1" dirty="0">
                <a:latin typeface="+mn-lt"/>
              </a:rPr>
              <a:t> </a:t>
            </a:r>
          </a:p>
          <a:p>
            <a:pPr algn="ctr"/>
            <a:r>
              <a:rPr lang="en-US" sz="4000" b="1" i="1" dirty="0" err="1">
                <a:latin typeface="+mn-lt"/>
              </a:rPr>
              <a:t>b’ar’a</a:t>
            </a:r>
            <a:r>
              <a:rPr lang="en-US" sz="4000" b="1" i="1" dirty="0">
                <a:latin typeface="+mn-lt"/>
              </a:rPr>
              <a:t> </a:t>
            </a:r>
            <a:r>
              <a:rPr lang="en-US" sz="4000" b="1" i="1" dirty="0" err="1">
                <a:latin typeface="+mn-lt"/>
              </a:rPr>
              <a:t>d’metzrayim</a:t>
            </a:r>
            <a:endParaRPr lang="en-US" sz="4000" b="1" i="1" dirty="0">
              <a:latin typeface="+mn-lt"/>
            </a:endParaRPr>
          </a:p>
          <a:p>
            <a:pPr algn="ctr"/>
            <a:endParaRPr lang="en-US" i="1" dirty="0">
              <a:latin typeface="+mn-lt"/>
            </a:endParaRPr>
          </a:p>
          <a:p>
            <a:pPr algn="ctr"/>
            <a:r>
              <a:rPr lang="en-US" sz="4000" dirty="0">
                <a:latin typeface="+mn-lt"/>
              </a:rPr>
              <a:t>This is the bread of affliction, the poor bread, which our ancestors ate in the land of Egypt. </a:t>
            </a:r>
          </a:p>
        </p:txBody>
      </p:sp>
    </p:spTree>
    <p:extLst>
      <p:ext uri="{BB962C8B-B14F-4D97-AF65-F5344CB8AC3E}">
        <p14:creationId xmlns:p14="http://schemas.microsoft.com/office/powerpoint/2010/main" val="396289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Ha </a:t>
            </a:r>
            <a:r>
              <a:rPr lang="en-US" sz="5400" dirty="0" err="1"/>
              <a:t>Lachma</a:t>
            </a:r>
            <a:r>
              <a:rPr lang="en-US" sz="5400" dirty="0"/>
              <a:t> Anya</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en-US" sz="4400" dirty="0"/>
              <a:t>Let all who are in want share the hope of Passover. As we celebrate here, we join with our people everywhere. This year we celebrate here. Next year in the land of Israel. Now we are all still in bonds. Next year may all be free.</a:t>
            </a:r>
            <a:endParaRPr lang="en-US" sz="4000" dirty="0">
              <a:latin typeface="+mn-lt"/>
            </a:endParaRPr>
          </a:p>
        </p:txBody>
      </p:sp>
    </p:spTree>
    <p:extLst>
      <p:ext uri="{BB962C8B-B14F-4D97-AF65-F5344CB8AC3E}">
        <p14:creationId xmlns:p14="http://schemas.microsoft.com/office/powerpoint/2010/main" val="202191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b="1" dirty="0">
                <a:latin typeface="Comic Sans MS" panose="030F0702030302020204" pitchFamily="66" charset="0"/>
              </a:rPr>
              <a:t>The Four Questions</a:t>
            </a:r>
          </a:p>
        </p:txBody>
      </p:sp>
      <p:pic>
        <p:nvPicPr>
          <p:cNvPr id="5" name="Content Placeholder 4">
            <a:extLst>
              <a:ext uri="{FF2B5EF4-FFF2-40B4-BE49-F238E27FC236}">
                <a16:creationId xmlns:a16="http://schemas.microsoft.com/office/drawing/2014/main" id="{1F4C077B-4566-4698-ACB1-1C960D156A22}"/>
              </a:ext>
            </a:extLst>
          </p:cNvPr>
          <p:cNvPicPr>
            <a:picLocks noGrp="1" noChangeAspect="1"/>
          </p:cNvPicPr>
          <p:nvPr>
            <p:ph idx="1"/>
          </p:nvPr>
        </p:nvPicPr>
        <p:blipFill>
          <a:blip r:embed="rId3"/>
          <a:stretch>
            <a:fillRect/>
          </a:stretch>
        </p:blipFill>
        <p:spPr>
          <a:xfrm>
            <a:off x="2963036" y="1825625"/>
            <a:ext cx="6265927"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650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a:latin typeface="Comic Sans MS" panose="030F0702030302020204" pitchFamily="66" charset="0"/>
              </a:rPr>
              <a:t>The Four Questions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מַה נִּשְׁתַּנָּה הַלַּיְלָה הַזֶּה מִכָּל הַלֵּילוֹת</a:t>
            </a:r>
            <a:r>
              <a:rPr lang="en-US" sz="4400" dirty="0">
                <a:latin typeface="Times New Roman" panose="02020603050405020304" pitchFamily="18" charset="0"/>
                <a:cs typeface="Times New Roman" panose="02020603050405020304" pitchFamily="18" charset="0"/>
              </a:rPr>
              <a:t>?</a:t>
            </a:r>
            <a:endParaRPr lang="en-US" sz="8800" dirty="0">
              <a:latin typeface="Times New Roman" panose="02020603050405020304" pitchFamily="18" charset="0"/>
              <a:cs typeface="Times New Roman" panose="02020603050405020304" pitchFamily="18" charset="0"/>
            </a:endParaRPr>
          </a:p>
          <a:p>
            <a:pPr algn="ctr"/>
            <a:endParaRPr lang="en-US" i="1" dirty="0">
              <a:latin typeface="+mn-lt"/>
              <a:ea typeface="Times New Roman" panose="02020603050405020304" pitchFamily="18" charset="0"/>
            </a:endParaRPr>
          </a:p>
          <a:p>
            <a:pPr algn="ctr"/>
            <a:r>
              <a:rPr lang="en-US" sz="4000" b="1" i="1" dirty="0" err="1">
                <a:latin typeface="Comic Sans MS" panose="030F0702030302020204" pitchFamily="66" charset="0"/>
                <a:ea typeface="Times New Roman" panose="02020603050405020304" pitchFamily="18" charset="0"/>
              </a:rPr>
              <a:t>Mah</a:t>
            </a:r>
            <a:r>
              <a:rPr lang="en-US" sz="4000" b="1" i="1" dirty="0">
                <a:latin typeface="Comic Sans MS" panose="030F0702030302020204" pitchFamily="66" charset="0"/>
                <a:ea typeface="Times New Roman" panose="02020603050405020304" pitchFamily="18" charset="0"/>
              </a:rPr>
              <a:t> </a:t>
            </a:r>
            <a:r>
              <a:rPr lang="en-US" sz="4000" b="1" i="1" dirty="0" err="1">
                <a:latin typeface="Comic Sans MS" panose="030F0702030302020204" pitchFamily="66" charset="0"/>
                <a:ea typeface="Times New Roman" panose="02020603050405020304" pitchFamily="18" charset="0"/>
              </a:rPr>
              <a:t>nishtanah</a:t>
            </a:r>
            <a:r>
              <a:rPr lang="en-US" sz="4000" b="1" i="1" dirty="0">
                <a:latin typeface="Comic Sans MS" panose="030F0702030302020204" pitchFamily="66" charset="0"/>
                <a:ea typeface="Times New Roman" panose="02020603050405020304" pitchFamily="18" charset="0"/>
              </a:rPr>
              <a:t> </a:t>
            </a:r>
            <a:r>
              <a:rPr lang="en-US" sz="4000" b="1" i="1" dirty="0" err="1">
                <a:latin typeface="Comic Sans MS" panose="030F0702030302020204" pitchFamily="66" charset="0"/>
                <a:ea typeface="Times New Roman" panose="02020603050405020304" pitchFamily="18" charset="0"/>
              </a:rPr>
              <a:t>halailah</a:t>
            </a:r>
            <a:r>
              <a:rPr lang="en-US" sz="4000" b="1" i="1" dirty="0">
                <a:latin typeface="Comic Sans MS" panose="030F0702030302020204" pitchFamily="66" charset="0"/>
                <a:ea typeface="Times New Roman" panose="02020603050405020304" pitchFamily="18" charset="0"/>
              </a:rPr>
              <a:t> </a:t>
            </a:r>
            <a:r>
              <a:rPr lang="en-US" sz="4000" b="1" i="1" dirty="0" err="1">
                <a:latin typeface="Comic Sans MS" panose="030F0702030302020204" pitchFamily="66" charset="0"/>
                <a:ea typeface="Times New Roman" panose="02020603050405020304" pitchFamily="18" charset="0"/>
              </a:rPr>
              <a:t>hazeh</a:t>
            </a:r>
            <a:r>
              <a:rPr lang="en-US" sz="4000" b="1" i="1" dirty="0">
                <a:latin typeface="Comic Sans MS" panose="030F0702030302020204" pitchFamily="66" charset="0"/>
                <a:ea typeface="Times New Roman" panose="02020603050405020304" pitchFamily="18" charset="0"/>
              </a:rPr>
              <a:t> </a:t>
            </a:r>
            <a:r>
              <a:rPr lang="en-US" sz="4000" b="1" i="1" dirty="0" err="1">
                <a:latin typeface="Comic Sans MS" panose="030F0702030302020204" pitchFamily="66" charset="0"/>
                <a:ea typeface="Times New Roman" panose="02020603050405020304" pitchFamily="18" charset="0"/>
              </a:rPr>
              <a:t>mikol</a:t>
            </a:r>
            <a:r>
              <a:rPr lang="en-US" sz="4000" b="1" i="1" dirty="0">
                <a:latin typeface="Comic Sans MS" panose="030F0702030302020204" pitchFamily="66" charset="0"/>
                <a:ea typeface="Times New Roman" panose="02020603050405020304" pitchFamily="18" charset="0"/>
              </a:rPr>
              <a:t> </a:t>
            </a:r>
            <a:r>
              <a:rPr lang="en-US" sz="4000" b="1" i="1" dirty="0" err="1">
                <a:latin typeface="Comic Sans MS" panose="030F0702030302020204" pitchFamily="66" charset="0"/>
                <a:ea typeface="Times New Roman" panose="02020603050405020304" pitchFamily="18" charset="0"/>
              </a:rPr>
              <a:t>haleilot</a:t>
            </a:r>
            <a:r>
              <a:rPr lang="en-US" sz="4000" b="1" i="1" dirty="0">
                <a:latin typeface="Comic Sans MS" panose="030F0702030302020204" pitchFamily="66" charset="0"/>
                <a:ea typeface="Times New Roman" panose="02020603050405020304" pitchFamily="18" charset="0"/>
              </a:rPr>
              <a:t>?</a:t>
            </a:r>
          </a:p>
          <a:p>
            <a:pPr algn="ctr"/>
            <a:endParaRPr lang="en-US" dirty="0">
              <a:latin typeface="Comic Sans MS" panose="030F0702030302020204" pitchFamily="66" charset="0"/>
              <a:ea typeface="Times New Roman" panose="02020603050405020304" pitchFamily="18" charset="0"/>
            </a:endParaRPr>
          </a:p>
          <a:p>
            <a:pPr algn="ctr"/>
            <a:r>
              <a:rPr lang="en-US" sz="4000" dirty="0">
                <a:latin typeface="Comic Sans MS" panose="030F0702030302020204" pitchFamily="66" charset="0"/>
                <a:ea typeface="Times New Roman" panose="02020603050405020304" pitchFamily="18" charset="0"/>
              </a:rPr>
              <a:t>How is this night different from all other nights?</a:t>
            </a:r>
          </a:p>
        </p:txBody>
      </p:sp>
    </p:spTree>
    <p:extLst>
      <p:ext uri="{BB962C8B-B14F-4D97-AF65-F5344CB8AC3E}">
        <p14:creationId xmlns:p14="http://schemas.microsoft.com/office/powerpoint/2010/main" val="27064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a:latin typeface="Comic Sans MS" panose="030F0702030302020204" pitchFamily="66" charset="0"/>
              </a:rPr>
              <a:t>The Four Questions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שֶׁבְּכָל הַלֵּילוֹת אָנוּ אוֹכְלִין חָמֵץ וּמַצָּה</a:t>
            </a:r>
            <a:endParaRPr lang="en-US" sz="4400" dirty="0">
              <a:latin typeface="Times New Roman" panose="02020603050405020304" pitchFamily="18" charset="0"/>
              <a:cs typeface="Times New Roman" panose="02020603050405020304" pitchFamily="18" charset="0"/>
            </a:endParaRPr>
          </a:p>
          <a:p>
            <a:pPr algn="ctr" rtl="1"/>
            <a:r>
              <a:rPr lang="en-US" sz="4400" dirty="0">
                <a:latin typeface="Times New Roman" panose="02020603050405020304" pitchFamily="18" charset="0"/>
                <a:cs typeface="Times New Roman" panose="02020603050405020304" pitchFamily="18" charset="0"/>
              </a:rPr>
              <a:t> </a:t>
            </a:r>
            <a:r>
              <a:rPr lang="he-IL" sz="4400" dirty="0">
                <a:latin typeface="Times New Roman" panose="02020603050405020304" pitchFamily="18" charset="0"/>
                <a:cs typeface="Times New Roman" panose="02020603050405020304" pitchFamily="18" charset="0"/>
              </a:rPr>
              <a:t>הַלַּיְלָה הַזֶּה – כֻּלּוֹ מַצָּה.</a:t>
            </a:r>
            <a:endParaRPr lang="en-US" sz="8800" dirty="0">
              <a:latin typeface="Times New Roman" panose="02020603050405020304" pitchFamily="18" charset="0"/>
              <a:cs typeface="Times New Roman" panose="02020603050405020304" pitchFamily="18" charset="0"/>
            </a:endParaRPr>
          </a:p>
          <a:p>
            <a:pPr algn="ctr"/>
            <a:endParaRPr lang="en-US" i="1" dirty="0">
              <a:latin typeface="+mn-lt"/>
              <a:ea typeface="Times New Roman" panose="02020603050405020304" pitchFamily="18" charset="0"/>
            </a:endParaRPr>
          </a:p>
          <a:p>
            <a:pPr algn="ctr"/>
            <a:r>
              <a:rPr lang="en-US" sz="4000" b="1" i="1" dirty="0" err="1">
                <a:latin typeface="Comic Sans MS" panose="030F0702030302020204" pitchFamily="66" charset="0"/>
              </a:rPr>
              <a:t>Sheb'chol</a:t>
            </a:r>
            <a:r>
              <a:rPr lang="en-US" sz="4000" b="1" i="1" dirty="0">
                <a:latin typeface="Comic Sans MS" panose="030F0702030302020204" pitchFamily="66" charset="0"/>
              </a:rPr>
              <a:t> </a:t>
            </a:r>
            <a:r>
              <a:rPr lang="en-US" sz="4000" b="1" i="1" dirty="0" err="1">
                <a:latin typeface="Comic Sans MS" panose="030F0702030302020204" pitchFamily="66" charset="0"/>
              </a:rPr>
              <a:t>haleilot</a:t>
            </a:r>
            <a:r>
              <a:rPr lang="en-US" sz="4000" b="1" i="1" dirty="0">
                <a:latin typeface="Comic Sans MS" panose="030F0702030302020204" pitchFamily="66" charset="0"/>
              </a:rPr>
              <a:t> anu </a:t>
            </a:r>
            <a:r>
              <a:rPr lang="en-US" sz="4000" b="1" i="1" dirty="0" err="1">
                <a:latin typeface="Comic Sans MS" panose="030F0702030302020204" pitchFamily="66" charset="0"/>
              </a:rPr>
              <a:t>ochlin</a:t>
            </a:r>
            <a:r>
              <a:rPr lang="en-US" sz="4000" b="1" i="1" dirty="0">
                <a:latin typeface="Comic Sans MS" panose="030F0702030302020204" pitchFamily="66" charset="0"/>
              </a:rPr>
              <a:t> chametz </a:t>
            </a:r>
            <a:r>
              <a:rPr lang="en-US" sz="4000" b="1" i="1" dirty="0" err="1">
                <a:latin typeface="Comic Sans MS" panose="030F0702030302020204" pitchFamily="66" charset="0"/>
              </a:rPr>
              <a:t>umatzah</a:t>
            </a:r>
            <a:r>
              <a:rPr lang="en-US" sz="4000" b="1" i="1" dirty="0">
                <a:latin typeface="Comic Sans MS" panose="030F0702030302020204" pitchFamily="66" charset="0"/>
              </a:rPr>
              <a:t>, </a:t>
            </a:r>
            <a:r>
              <a:rPr lang="en-US" sz="4000" b="1" i="1" dirty="0" err="1">
                <a:latin typeface="Comic Sans MS" panose="030F0702030302020204" pitchFamily="66" charset="0"/>
              </a:rPr>
              <a:t>halailah</a:t>
            </a:r>
            <a:r>
              <a:rPr lang="en-US" sz="4000" b="1" i="1" dirty="0">
                <a:latin typeface="Comic Sans MS" panose="030F0702030302020204" pitchFamily="66" charset="0"/>
              </a:rPr>
              <a:t> </a:t>
            </a:r>
            <a:r>
              <a:rPr lang="en-US" sz="4000" b="1" i="1" dirty="0" err="1">
                <a:latin typeface="Comic Sans MS" panose="030F0702030302020204" pitchFamily="66" charset="0"/>
              </a:rPr>
              <a:t>hazeh-kuloh</a:t>
            </a:r>
            <a:r>
              <a:rPr lang="en-US" sz="4000" b="1" i="1" dirty="0">
                <a:latin typeface="Comic Sans MS" panose="030F0702030302020204" pitchFamily="66" charset="0"/>
              </a:rPr>
              <a:t> matzah.</a:t>
            </a:r>
          </a:p>
          <a:p>
            <a:pPr algn="ctr"/>
            <a:endParaRPr lang="en-US" dirty="0">
              <a:latin typeface="Comic Sans MS" panose="030F0702030302020204" pitchFamily="66" charset="0"/>
              <a:ea typeface="Times New Roman" panose="02020603050405020304" pitchFamily="18" charset="0"/>
            </a:endParaRPr>
          </a:p>
          <a:p>
            <a:pPr algn="ctr"/>
            <a:r>
              <a:rPr lang="en-US" sz="4000" dirty="0">
                <a:latin typeface="Comic Sans MS" panose="030F0702030302020204" pitchFamily="66" charset="0"/>
              </a:rPr>
              <a:t>On all other nights, we eat chametz and matzah, on this night, only matzah?</a:t>
            </a:r>
          </a:p>
        </p:txBody>
      </p:sp>
    </p:spTree>
    <p:extLst>
      <p:ext uri="{BB962C8B-B14F-4D97-AF65-F5344CB8AC3E}">
        <p14:creationId xmlns:p14="http://schemas.microsoft.com/office/powerpoint/2010/main" val="19782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a:latin typeface="Comic Sans MS" panose="030F0702030302020204" pitchFamily="66" charset="0"/>
              </a:rPr>
              <a:t>The Four Questions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שֶׁבְּכָל הַלֵּילוֹת אָֽנוּ אוֹכְלִין שְׁאָר יְרָקוֹת</a:t>
            </a:r>
            <a:endParaRPr lang="en-US" sz="4400" dirty="0">
              <a:latin typeface="Times New Roman" panose="02020603050405020304" pitchFamily="18" charset="0"/>
              <a:cs typeface="Times New Roman" panose="02020603050405020304" pitchFamily="18" charset="0"/>
            </a:endParaRPr>
          </a:p>
          <a:p>
            <a:pPr algn="ctr" rtl="1"/>
            <a:r>
              <a:rPr lang="he-IL" sz="4400" dirty="0">
                <a:latin typeface="Times New Roman" panose="02020603050405020304" pitchFamily="18" charset="0"/>
                <a:cs typeface="Times New Roman" panose="02020603050405020304" pitchFamily="18" charset="0"/>
              </a:rPr>
              <a:t> הַלַּֽיְלָה הַזֶּה </a:t>
            </a:r>
            <a:r>
              <a:rPr lang="he-IL" sz="4400" dirty="0"/>
              <a:t>– </a:t>
            </a:r>
            <a:r>
              <a:rPr lang="he-IL" sz="4400" dirty="0">
                <a:latin typeface="Times New Roman" panose="02020603050405020304" pitchFamily="18" charset="0"/>
                <a:cs typeface="Times New Roman" panose="02020603050405020304" pitchFamily="18" charset="0"/>
              </a:rPr>
              <a:t>מָרוֹר</a:t>
            </a:r>
            <a:r>
              <a:rPr lang="en-US" sz="4400" dirty="0">
                <a:latin typeface="Times New Roman" panose="02020603050405020304" pitchFamily="18" charset="0"/>
                <a:cs typeface="Times New Roman" panose="02020603050405020304" pitchFamily="18" charset="0"/>
              </a:rPr>
              <a:t>.</a:t>
            </a:r>
          </a:p>
          <a:p>
            <a:pPr algn="ctr"/>
            <a:endParaRPr lang="en-US" i="1" dirty="0">
              <a:latin typeface="+mn-lt"/>
              <a:ea typeface="Times New Roman" panose="02020603050405020304" pitchFamily="18" charset="0"/>
            </a:endParaRPr>
          </a:p>
          <a:p>
            <a:pPr algn="ctr"/>
            <a:r>
              <a:rPr lang="en-US" sz="4000" b="1" i="1" dirty="0" err="1">
                <a:latin typeface="Comic Sans MS" panose="030F0702030302020204" pitchFamily="66" charset="0"/>
              </a:rPr>
              <a:t>Sheb'chol</a:t>
            </a:r>
            <a:r>
              <a:rPr lang="en-US" sz="4000" b="1" i="1" dirty="0">
                <a:latin typeface="Comic Sans MS" panose="030F0702030302020204" pitchFamily="66" charset="0"/>
              </a:rPr>
              <a:t> </a:t>
            </a:r>
            <a:r>
              <a:rPr lang="en-US" sz="4000" b="1" i="1" dirty="0" err="1">
                <a:latin typeface="Comic Sans MS" panose="030F0702030302020204" pitchFamily="66" charset="0"/>
              </a:rPr>
              <a:t>haleilot</a:t>
            </a:r>
            <a:r>
              <a:rPr lang="en-US" sz="4000" b="1" i="1" dirty="0">
                <a:latin typeface="Comic Sans MS" panose="030F0702030302020204" pitchFamily="66" charset="0"/>
              </a:rPr>
              <a:t> anu </a:t>
            </a:r>
            <a:r>
              <a:rPr lang="en-US" sz="4000" b="1" i="1" dirty="0" err="1">
                <a:latin typeface="Comic Sans MS" panose="030F0702030302020204" pitchFamily="66" charset="0"/>
              </a:rPr>
              <a:t>ochlin</a:t>
            </a:r>
            <a:r>
              <a:rPr lang="en-US" sz="4000" b="1" i="1" dirty="0">
                <a:latin typeface="Comic Sans MS" panose="030F0702030302020204" pitchFamily="66" charset="0"/>
              </a:rPr>
              <a:t> </a:t>
            </a:r>
            <a:r>
              <a:rPr lang="en-US" sz="4000" b="1" i="1" dirty="0" err="1">
                <a:latin typeface="Comic Sans MS" panose="030F0702030302020204" pitchFamily="66" charset="0"/>
              </a:rPr>
              <a:t>sh'ar</a:t>
            </a:r>
            <a:r>
              <a:rPr lang="en-US" sz="4000" b="1" i="1" dirty="0">
                <a:latin typeface="Comic Sans MS" panose="030F0702030302020204" pitchFamily="66" charset="0"/>
              </a:rPr>
              <a:t> </a:t>
            </a:r>
            <a:r>
              <a:rPr lang="en-US" sz="4000" b="1" i="1" dirty="0" err="1">
                <a:latin typeface="Comic Sans MS" panose="030F0702030302020204" pitchFamily="66" charset="0"/>
              </a:rPr>
              <a:t>y'rakot</a:t>
            </a:r>
            <a:r>
              <a:rPr lang="en-US" sz="4000" b="1" i="1" dirty="0">
                <a:latin typeface="Comic Sans MS" panose="030F0702030302020204" pitchFamily="66" charset="0"/>
              </a:rPr>
              <a:t>, </a:t>
            </a:r>
            <a:r>
              <a:rPr lang="en-US" sz="4000" b="1" i="1" dirty="0" err="1">
                <a:latin typeface="Comic Sans MS" panose="030F0702030302020204" pitchFamily="66" charset="0"/>
              </a:rPr>
              <a:t>halailah</a:t>
            </a:r>
            <a:r>
              <a:rPr lang="en-US" sz="4000" b="1" i="1" dirty="0">
                <a:latin typeface="Comic Sans MS" panose="030F0702030302020204" pitchFamily="66" charset="0"/>
              </a:rPr>
              <a:t> </a:t>
            </a:r>
            <a:r>
              <a:rPr lang="en-US" sz="4000" b="1" i="1" dirty="0" err="1">
                <a:latin typeface="Comic Sans MS" panose="030F0702030302020204" pitchFamily="66" charset="0"/>
              </a:rPr>
              <a:t>hazeh</a:t>
            </a:r>
            <a:r>
              <a:rPr lang="en-US" sz="4000" b="1" i="1" dirty="0">
                <a:latin typeface="Comic Sans MS" panose="030F0702030302020204" pitchFamily="66" charset="0"/>
              </a:rPr>
              <a:t>, </a:t>
            </a:r>
            <a:r>
              <a:rPr lang="en-US" sz="4000" b="1" i="1" dirty="0" err="1">
                <a:latin typeface="Comic Sans MS" panose="030F0702030302020204" pitchFamily="66" charset="0"/>
              </a:rPr>
              <a:t>maror</a:t>
            </a:r>
            <a:r>
              <a:rPr lang="en-US" sz="4000" b="1" i="1" dirty="0">
                <a:latin typeface="Comic Sans MS" panose="030F0702030302020204" pitchFamily="66" charset="0"/>
              </a:rPr>
              <a:t>.</a:t>
            </a:r>
          </a:p>
          <a:p>
            <a:pPr algn="ctr"/>
            <a:endParaRPr lang="en-US" dirty="0">
              <a:latin typeface="Comic Sans MS" panose="030F0702030302020204" pitchFamily="66" charset="0"/>
              <a:ea typeface="Times New Roman" panose="02020603050405020304" pitchFamily="18" charset="0"/>
            </a:endParaRPr>
          </a:p>
          <a:p>
            <a:pPr algn="ctr"/>
            <a:r>
              <a:rPr lang="en-US" sz="4000" dirty="0">
                <a:latin typeface="Comic Sans MS" panose="030F0702030302020204" pitchFamily="66" charset="0"/>
              </a:rPr>
              <a:t>On all other nights, we eat all vegetables. Why, on this night, </a:t>
            </a:r>
            <a:r>
              <a:rPr lang="en-US" sz="4000" dirty="0" err="1">
                <a:latin typeface="Comic Sans MS" panose="030F0702030302020204" pitchFamily="66" charset="0"/>
              </a:rPr>
              <a:t>maror</a:t>
            </a:r>
            <a:r>
              <a:rPr lang="en-US" sz="4000" dirty="0">
                <a:latin typeface="Comic Sans MS" panose="030F0702030302020204" pitchFamily="66" charset="0"/>
              </a:rPr>
              <a:t>?</a:t>
            </a:r>
          </a:p>
        </p:txBody>
      </p:sp>
    </p:spTree>
    <p:extLst>
      <p:ext uri="{BB962C8B-B14F-4D97-AF65-F5344CB8AC3E}">
        <p14:creationId xmlns:p14="http://schemas.microsoft.com/office/powerpoint/2010/main" val="135890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a:latin typeface="Comic Sans MS" panose="030F0702030302020204" pitchFamily="66" charset="0"/>
              </a:rPr>
              <a:t>The Four Questions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שֶׁבְּכָל הַלֵּילוֹת אֵין אָנוּ מַטְבִּילִין אֲפִילוּ פַּעַם אֶחָת</a:t>
            </a:r>
            <a:endParaRPr lang="en-US" sz="4400" dirty="0">
              <a:latin typeface="Times New Roman" panose="02020603050405020304" pitchFamily="18" charset="0"/>
              <a:cs typeface="Times New Roman" panose="02020603050405020304" pitchFamily="18" charset="0"/>
            </a:endParaRPr>
          </a:p>
          <a:p>
            <a:pPr algn="ctr" rtl="1"/>
            <a:r>
              <a:rPr lang="he-IL" sz="4400" dirty="0">
                <a:latin typeface="Times New Roman" panose="02020603050405020304" pitchFamily="18" charset="0"/>
                <a:cs typeface="Times New Roman" panose="02020603050405020304" pitchFamily="18" charset="0"/>
              </a:rPr>
              <a:t>הַלַּיְלָה הַזֶּה</a:t>
            </a:r>
            <a:r>
              <a:rPr lang="en-US" sz="4400" dirty="0">
                <a:latin typeface="Times New Roman" panose="02020603050405020304" pitchFamily="18" charset="0"/>
                <a:cs typeface="Times New Roman" panose="02020603050405020304" pitchFamily="18" charset="0"/>
              </a:rPr>
              <a:t> </a:t>
            </a:r>
            <a:r>
              <a:rPr lang="he-IL" sz="4400"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he-IL" sz="4400" dirty="0">
                <a:latin typeface="Times New Roman" panose="02020603050405020304" pitchFamily="18" charset="0"/>
                <a:cs typeface="Times New Roman" panose="02020603050405020304" pitchFamily="18" charset="0"/>
              </a:rPr>
              <a:t>שְׁתֵּי פְעָמִים</a:t>
            </a:r>
            <a:r>
              <a:rPr lang="en-US" sz="4400" dirty="0">
                <a:latin typeface="Times New Roman" panose="02020603050405020304" pitchFamily="18" charset="0"/>
                <a:cs typeface="Times New Roman" panose="02020603050405020304" pitchFamily="18" charset="0"/>
              </a:rPr>
              <a:t>.</a:t>
            </a:r>
            <a:endParaRPr lang="en-US" sz="8800" dirty="0">
              <a:latin typeface="Times New Roman" panose="02020603050405020304" pitchFamily="18" charset="0"/>
              <a:cs typeface="Times New Roman" panose="02020603050405020304" pitchFamily="18" charset="0"/>
            </a:endParaRPr>
          </a:p>
          <a:p>
            <a:pPr algn="ctr"/>
            <a:endParaRPr lang="en-US" i="1" dirty="0">
              <a:latin typeface="+mn-lt"/>
              <a:ea typeface="Times New Roman" panose="02020603050405020304" pitchFamily="18" charset="0"/>
            </a:endParaRPr>
          </a:p>
          <a:p>
            <a:pPr algn="ctr"/>
            <a:r>
              <a:rPr lang="en-US" sz="4000" b="1" i="1" dirty="0" err="1">
                <a:latin typeface="Comic Sans MS" panose="030F0702030302020204" pitchFamily="66" charset="0"/>
              </a:rPr>
              <a:t>Sheb'chol</a:t>
            </a:r>
            <a:r>
              <a:rPr lang="en-US" sz="4000" b="1" i="1" dirty="0">
                <a:latin typeface="Comic Sans MS" panose="030F0702030302020204" pitchFamily="66" charset="0"/>
              </a:rPr>
              <a:t> </a:t>
            </a:r>
            <a:r>
              <a:rPr lang="en-US" sz="4000" b="1" i="1" dirty="0" err="1">
                <a:latin typeface="Comic Sans MS" panose="030F0702030302020204" pitchFamily="66" charset="0"/>
              </a:rPr>
              <a:t>haleilot</a:t>
            </a:r>
            <a:r>
              <a:rPr lang="en-US" sz="4000" b="1" i="1" dirty="0">
                <a:latin typeface="Comic Sans MS" panose="030F0702030302020204" pitchFamily="66" charset="0"/>
              </a:rPr>
              <a:t> </a:t>
            </a:r>
            <a:r>
              <a:rPr lang="en-US" sz="4000" b="1" i="1" dirty="0" err="1">
                <a:latin typeface="Comic Sans MS" panose="030F0702030302020204" pitchFamily="66" charset="0"/>
              </a:rPr>
              <a:t>ein</a:t>
            </a:r>
            <a:r>
              <a:rPr lang="en-US" sz="4000" b="1" i="1" dirty="0">
                <a:latin typeface="Comic Sans MS" panose="030F0702030302020204" pitchFamily="66" charset="0"/>
              </a:rPr>
              <a:t> anu </a:t>
            </a:r>
            <a:r>
              <a:rPr lang="en-US" sz="4000" b="1" i="1" dirty="0" err="1">
                <a:latin typeface="Comic Sans MS" panose="030F0702030302020204" pitchFamily="66" charset="0"/>
              </a:rPr>
              <a:t>matbilin</a:t>
            </a:r>
            <a:r>
              <a:rPr lang="en-US" sz="4000" b="1" i="1" dirty="0">
                <a:latin typeface="Comic Sans MS" panose="030F0702030302020204" pitchFamily="66" charset="0"/>
              </a:rPr>
              <a:t> </a:t>
            </a:r>
            <a:r>
              <a:rPr lang="en-US" sz="4000" b="1" i="1" dirty="0" err="1">
                <a:latin typeface="Comic Sans MS" panose="030F0702030302020204" pitchFamily="66" charset="0"/>
              </a:rPr>
              <a:t>afilu</a:t>
            </a:r>
            <a:r>
              <a:rPr lang="en-US" sz="4000" b="1" i="1" dirty="0">
                <a:latin typeface="Comic Sans MS" panose="030F0702030302020204" pitchFamily="66" charset="0"/>
              </a:rPr>
              <a:t> </a:t>
            </a:r>
            <a:r>
              <a:rPr lang="en-US" sz="4000" b="1" i="1" dirty="0" err="1">
                <a:latin typeface="Comic Sans MS" panose="030F0702030302020204" pitchFamily="66" charset="0"/>
              </a:rPr>
              <a:t>pa’am</a:t>
            </a:r>
            <a:r>
              <a:rPr lang="en-US" sz="4000" b="1" i="1" dirty="0">
                <a:latin typeface="Comic Sans MS" panose="030F0702030302020204" pitchFamily="66" charset="0"/>
              </a:rPr>
              <a:t> </a:t>
            </a:r>
            <a:r>
              <a:rPr lang="en-US" sz="4000" b="1" i="1" dirty="0" err="1">
                <a:latin typeface="Comic Sans MS" panose="030F0702030302020204" pitchFamily="66" charset="0"/>
              </a:rPr>
              <a:t>achat</a:t>
            </a:r>
            <a:r>
              <a:rPr lang="en-US" sz="4000" b="1" i="1" dirty="0">
                <a:latin typeface="Comic Sans MS" panose="030F0702030302020204" pitchFamily="66" charset="0"/>
              </a:rPr>
              <a:t> </a:t>
            </a:r>
            <a:r>
              <a:rPr lang="en-US" sz="4000" b="1" i="1" dirty="0" err="1">
                <a:latin typeface="Comic Sans MS" panose="030F0702030302020204" pitchFamily="66" charset="0"/>
              </a:rPr>
              <a:t>halailah</a:t>
            </a:r>
            <a:r>
              <a:rPr lang="en-US" sz="4000" b="1" i="1" dirty="0">
                <a:latin typeface="Comic Sans MS" panose="030F0702030302020204" pitchFamily="66" charset="0"/>
              </a:rPr>
              <a:t> </a:t>
            </a:r>
            <a:r>
              <a:rPr lang="en-US" sz="4000" b="1" i="1" dirty="0" err="1">
                <a:latin typeface="Comic Sans MS" panose="030F0702030302020204" pitchFamily="66" charset="0"/>
              </a:rPr>
              <a:t>hazeh-sh’tei</a:t>
            </a:r>
            <a:r>
              <a:rPr lang="en-US" sz="4000" b="1" i="1" dirty="0">
                <a:latin typeface="Comic Sans MS" panose="030F0702030302020204" pitchFamily="66" charset="0"/>
              </a:rPr>
              <a:t> </a:t>
            </a:r>
            <a:r>
              <a:rPr lang="en-US" sz="4000" b="1" i="1" dirty="0" err="1">
                <a:latin typeface="Comic Sans MS" panose="030F0702030302020204" pitchFamily="66" charset="0"/>
              </a:rPr>
              <a:t>f’amim</a:t>
            </a:r>
            <a:r>
              <a:rPr lang="en-US" sz="4000" b="1" i="1" dirty="0">
                <a:latin typeface="Comic Sans MS" panose="030F0702030302020204" pitchFamily="66" charset="0"/>
              </a:rPr>
              <a:t>.</a:t>
            </a:r>
          </a:p>
          <a:p>
            <a:pPr algn="ctr"/>
            <a:endParaRPr lang="en-US" dirty="0">
              <a:latin typeface="Comic Sans MS" panose="030F0702030302020204" pitchFamily="66" charset="0"/>
              <a:ea typeface="Times New Roman" panose="02020603050405020304" pitchFamily="18" charset="0"/>
            </a:endParaRPr>
          </a:p>
          <a:p>
            <a:pPr algn="ctr"/>
            <a:r>
              <a:rPr lang="en-US" sz="4000" dirty="0">
                <a:latin typeface="Comic Sans MS" panose="030F0702030302020204" pitchFamily="66" charset="0"/>
              </a:rPr>
              <a:t>On all other nights, we don’t dip our food even once, and on this night we dip twice.</a:t>
            </a:r>
            <a:endParaRPr lang="en-US" sz="6600" dirty="0">
              <a:latin typeface="Comic Sans MS" panose="030F0702030302020204" pitchFamily="66" charset="0"/>
            </a:endParaRPr>
          </a:p>
        </p:txBody>
      </p:sp>
    </p:spTree>
    <p:extLst>
      <p:ext uri="{BB962C8B-B14F-4D97-AF65-F5344CB8AC3E}">
        <p14:creationId xmlns:p14="http://schemas.microsoft.com/office/powerpoint/2010/main" val="330987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Candle Lighting</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אֱלֹהֵינוּ מֶלֶךְ הָעוֹלָם</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אֲשֶׁר קִדְּשָׁנוּ בְּמִצְוֹתָיו וְצִוָּנוּ לְהַדְלִיק נֵר שֶׁל יוֹם טוֹב.</a:t>
            </a:r>
            <a:endParaRPr lang="en-US" sz="4400" dirty="0">
              <a:latin typeface="Times New Roman" panose="02020603050405020304" pitchFamily="18" charset="0"/>
              <a:cs typeface="Times New Roman" panose="02020603050405020304" pitchFamily="18" charset="0"/>
            </a:endParaRPr>
          </a:p>
          <a:p>
            <a:pPr algn="ctr"/>
            <a:br>
              <a:rPr lang="en-US" dirty="0"/>
            </a:br>
            <a:r>
              <a:rPr lang="en-US" sz="4000" b="1" i="1" dirty="0">
                <a:latin typeface="+mn-lt"/>
              </a:rPr>
              <a:t>Baruch </a:t>
            </a:r>
            <a:r>
              <a:rPr lang="en-US" sz="4000" b="1" i="1" dirty="0" err="1">
                <a:latin typeface="+mn-lt"/>
              </a:rPr>
              <a:t>atah</a:t>
            </a:r>
            <a:r>
              <a:rPr lang="en-US" sz="4000" b="1" i="1" dirty="0">
                <a:latin typeface="+mn-lt"/>
              </a:rPr>
              <a:t> Adonai, </a:t>
            </a:r>
            <a:r>
              <a:rPr lang="en-US" sz="4000" b="1" i="1" dirty="0" err="1">
                <a:latin typeface="+mn-lt"/>
              </a:rPr>
              <a:t>Eloheinu</a:t>
            </a:r>
            <a:r>
              <a:rPr lang="en-US" sz="4000" b="1" i="1" dirty="0">
                <a:latin typeface="+mn-lt"/>
              </a:rPr>
              <a:t> Melech ha-</a:t>
            </a:r>
            <a:r>
              <a:rPr lang="en-US" sz="4000" b="1" i="1" dirty="0" err="1">
                <a:latin typeface="+mn-lt"/>
              </a:rPr>
              <a:t>olam</a:t>
            </a:r>
            <a:r>
              <a:rPr lang="en-US" sz="4000" b="1" i="1" dirty="0">
                <a:latin typeface="+mn-lt"/>
              </a:rPr>
              <a:t>, </a:t>
            </a:r>
            <a:r>
              <a:rPr lang="en-US" sz="4000" b="1" i="1" dirty="0" err="1">
                <a:latin typeface="+mn-lt"/>
              </a:rPr>
              <a:t>asher</a:t>
            </a:r>
            <a:r>
              <a:rPr lang="en-US" sz="4000" b="1" i="1" dirty="0">
                <a:latin typeface="+mn-lt"/>
              </a:rPr>
              <a:t> </a:t>
            </a:r>
            <a:r>
              <a:rPr lang="en-US" sz="4000" b="1" i="1" dirty="0" err="1">
                <a:latin typeface="+mn-lt"/>
              </a:rPr>
              <a:t>kid'shanu</a:t>
            </a:r>
            <a:r>
              <a:rPr lang="en-US" sz="4000" b="1" i="1" dirty="0">
                <a:latin typeface="+mn-lt"/>
              </a:rPr>
              <a:t> </a:t>
            </a:r>
            <a:r>
              <a:rPr lang="en-US" sz="4000" b="1" i="1" dirty="0" err="1">
                <a:latin typeface="+mn-lt"/>
              </a:rPr>
              <a:t>b'mitzvotav</a:t>
            </a:r>
            <a:r>
              <a:rPr lang="en-US" sz="4000" b="1" i="1" dirty="0">
                <a:latin typeface="+mn-lt"/>
              </a:rPr>
              <a:t> </a:t>
            </a:r>
            <a:r>
              <a:rPr lang="en-US" sz="4000" b="1" i="1" dirty="0" err="1">
                <a:latin typeface="+mn-lt"/>
              </a:rPr>
              <a:t>v'tzivanu</a:t>
            </a:r>
            <a:r>
              <a:rPr lang="en-US" sz="4000" b="1" i="1" dirty="0">
                <a:latin typeface="+mn-lt"/>
              </a:rPr>
              <a:t> </a:t>
            </a:r>
            <a:r>
              <a:rPr lang="en-US" sz="4000" b="1" i="1" dirty="0" err="1">
                <a:latin typeface="+mn-lt"/>
              </a:rPr>
              <a:t>l'hadlik</a:t>
            </a:r>
            <a:r>
              <a:rPr lang="en-US" sz="4000" b="1" i="1" dirty="0">
                <a:latin typeface="+mn-lt"/>
              </a:rPr>
              <a:t> </a:t>
            </a:r>
            <a:r>
              <a:rPr lang="en-US" sz="4000" b="1" i="1" dirty="0" err="1">
                <a:latin typeface="+mn-lt"/>
              </a:rPr>
              <a:t>ner</a:t>
            </a:r>
            <a:r>
              <a:rPr lang="en-US" sz="4000" b="1" i="1" dirty="0">
                <a:latin typeface="+mn-lt"/>
              </a:rPr>
              <a:t> </a:t>
            </a:r>
            <a:r>
              <a:rPr lang="en-US" sz="4000" b="1" i="1" dirty="0" err="1">
                <a:latin typeface="+mn-lt"/>
              </a:rPr>
              <a:t>shel</a:t>
            </a:r>
            <a:r>
              <a:rPr lang="en-US" sz="4000" b="1" i="1" dirty="0">
                <a:latin typeface="+mn-lt"/>
              </a:rPr>
              <a:t> Yom Tov.</a:t>
            </a:r>
          </a:p>
          <a:p>
            <a:pPr algn="ctr"/>
            <a:br>
              <a:rPr lang="en-US" dirty="0">
                <a:latin typeface="+mn-lt"/>
              </a:rPr>
            </a:br>
            <a:r>
              <a:rPr lang="en-US" sz="4000" dirty="0">
                <a:latin typeface="+mn-lt"/>
              </a:rPr>
              <a:t>Blessed are You, our God, Ruler of the world, who sanctifies us with mitzvot and calls upon us to kindle the lights of the Festival Day.</a:t>
            </a:r>
            <a:br>
              <a:rPr lang="he-IL" dirty="0"/>
            </a:br>
            <a:endParaRPr lang="en-US" dirty="0"/>
          </a:p>
        </p:txBody>
      </p:sp>
    </p:spTree>
    <p:extLst>
      <p:ext uri="{BB962C8B-B14F-4D97-AF65-F5344CB8AC3E}">
        <p14:creationId xmlns:p14="http://schemas.microsoft.com/office/powerpoint/2010/main" val="292488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a:latin typeface="Comic Sans MS" panose="030F0702030302020204" pitchFamily="66" charset="0"/>
              </a:rPr>
              <a:t>The Four Questions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שֶׁבְּכָל הַלֵּילוֹת אָֽנוּ אוֹכְלִין בֵּין יוֹשְׁבִין וּבֵין מְסֻבִּין</a:t>
            </a:r>
            <a:endParaRPr lang="en-US" sz="4400" dirty="0">
              <a:latin typeface="Times New Roman" panose="02020603050405020304" pitchFamily="18" charset="0"/>
              <a:cs typeface="Times New Roman" panose="02020603050405020304" pitchFamily="18" charset="0"/>
            </a:endParaRPr>
          </a:p>
          <a:p>
            <a:pPr algn="ctr" rtl="1"/>
            <a:r>
              <a:rPr lang="he-IL" sz="4400" dirty="0">
                <a:latin typeface="Times New Roman" panose="02020603050405020304" pitchFamily="18" charset="0"/>
                <a:cs typeface="Times New Roman" panose="02020603050405020304" pitchFamily="18" charset="0"/>
              </a:rPr>
              <a:t>הַלַּֽיְלָה</a:t>
            </a:r>
            <a:r>
              <a:rPr lang="en-US" sz="4400" dirty="0">
                <a:latin typeface="Times New Roman" panose="02020603050405020304" pitchFamily="18" charset="0"/>
                <a:cs typeface="Times New Roman" panose="02020603050405020304" pitchFamily="18" charset="0"/>
              </a:rPr>
              <a:t> </a:t>
            </a:r>
            <a:r>
              <a:rPr lang="he-IL" sz="4400" dirty="0">
                <a:latin typeface="Times New Roman" panose="02020603050405020304" pitchFamily="18" charset="0"/>
                <a:cs typeface="Times New Roman" panose="02020603050405020304" pitchFamily="18" charset="0"/>
              </a:rPr>
              <a:t>הַזֶּה</a:t>
            </a:r>
            <a:r>
              <a:rPr lang="he-IL" sz="4400" dirty="0"/>
              <a:t> –</a:t>
            </a:r>
            <a:r>
              <a:rPr lang="he-IL" sz="4400" dirty="0">
                <a:latin typeface="Times New Roman" panose="02020603050405020304" pitchFamily="18" charset="0"/>
                <a:cs typeface="Times New Roman" panose="02020603050405020304" pitchFamily="18" charset="0"/>
              </a:rPr>
              <a:t> כֻּלָּֽנוּ מְסֻבִּין</a:t>
            </a:r>
            <a:r>
              <a:rPr lang="en-US" sz="4400" dirty="0">
                <a:latin typeface="Times New Roman" panose="02020603050405020304" pitchFamily="18" charset="0"/>
                <a:cs typeface="Times New Roman" panose="02020603050405020304" pitchFamily="18" charset="0"/>
              </a:rPr>
              <a:t>.</a:t>
            </a:r>
          </a:p>
          <a:p>
            <a:pPr algn="ctr"/>
            <a:endParaRPr lang="en-US" i="1" dirty="0">
              <a:latin typeface="+mn-lt"/>
              <a:ea typeface="Times New Roman" panose="02020603050405020304" pitchFamily="18" charset="0"/>
            </a:endParaRPr>
          </a:p>
          <a:p>
            <a:pPr algn="ctr"/>
            <a:r>
              <a:rPr lang="en-US" sz="4000" b="1" i="1" dirty="0" err="1">
                <a:latin typeface="Comic Sans MS" panose="030F0702030302020204" pitchFamily="66" charset="0"/>
              </a:rPr>
              <a:t>Sheb'chol</a:t>
            </a:r>
            <a:r>
              <a:rPr lang="en-US" sz="4000" b="1" i="1" dirty="0">
                <a:latin typeface="Comic Sans MS" panose="030F0702030302020204" pitchFamily="66" charset="0"/>
              </a:rPr>
              <a:t> </a:t>
            </a:r>
            <a:r>
              <a:rPr lang="en-US" sz="4000" b="1" i="1" dirty="0" err="1">
                <a:latin typeface="Comic Sans MS" panose="030F0702030302020204" pitchFamily="66" charset="0"/>
              </a:rPr>
              <a:t>haleilot</a:t>
            </a:r>
            <a:r>
              <a:rPr lang="en-US" sz="4000" b="1" i="1" dirty="0">
                <a:latin typeface="Comic Sans MS" panose="030F0702030302020204" pitchFamily="66" charset="0"/>
              </a:rPr>
              <a:t> anu </a:t>
            </a:r>
            <a:r>
              <a:rPr lang="en-US" sz="4000" b="1" i="1" dirty="0" err="1">
                <a:latin typeface="Comic Sans MS" panose="030F0702030302020204" pitchFamily="66" charset="0"/>
              </a:rPr>
              <a:t>ochlin</a:t>
            </a:r>
            <a:r>
              <a:rPr lang="en-US" sz="4000" b="1" i="1" dirty="0">
                <a:latin typeface="Comic Sans MS" panose="030F0702030302020204" pitchFamily="66" charset="0"/>
              </a:rPr>
              <a:t> </a:t>
            </a:r>
            <a:r>
              <a:rPr lang="en-US" sz="4000" b="1" i="1" dirty="0" err="1">
                <a:latin typeface="Comic Sans MS" panose="030F0702030302020204" pitchFamily="66" charset="0"/>
              </a:rPr>
              <a:t>bein</a:t>
            </a:r>
            <a:r>
              <a:rPr lang="en-US" sz="4000" b="1" i="1" dirty="0">
                <a:latin typeface="Comic Sans MS" panose="030F0702030302020204" pitchFamily="66" charset="0"/>
              </a:rPr>
              <a:t> </a:t>
            </a:r>
            <a:r>
              <a:rPr lang="en-US" sz="4000" b="1" i="1" dirty="0" err="1">
                <a:latin typeface="Comic Sans MS" panose="030F0702030302020204" pitchFamily="66" charset="0"/>
              </a:rPr>
              <a:t>yoshvin</a:t>
            </a:r>
            <a:r>
              <a:rPr lang="en-US" sz="4000" b="1" i="1" dirty="0">
                <a:latin typeface="Comic Sans MS" panose="030F0702030302020204" pitchFamily="66" charset="0"/>
              </a:rPr>
              <a:t> </a:t>
            </a:r>
            <a:r>
              <a:rPr lang="en-US" sz="4000" b="1" i="1" dirty="0" err="1">
                <a:latin typeface="Comic Sans MS" panose="030F0702030302020204" pitchFamily="66" charset="0"/>
              </a:rPr>
              <a:t>uvein</a:t>
            </a:r>
            <a:r>
              <a:rPr lang="en-US" sz="4000" b="1" i="1" dirty="0">
                <a:latin typeface="Comic Sans MS" panose="030F0702030302020204" pitchFamily="66" charset="0"/>
              </a:rPr>
              <a:t> </a:t>
            </a:r>
            <a:r>
              <a:rPr lang="en-US" sz="4000" b="1" i="1" dirty="0" err="1">
                <a:latin typeface="Comic Sans MS" panose="030F0702030302020204" pitchFamily="66" charset="0"/>
              </a:rPr>
              <a:t>m'subin</a:t>
            </a:r>
            <a:r>
              <a:rPr lang="en-US" sz="4000" b="1" i="1" dirty="0">
                <a:latin typeface="Comic Sans MS" panose="030F0702030302020204" pitchFamily="66" charset="0"/>
              </a:rPr>
              <a:t>, </a:t>
            </a:r>
            <a:r>
              <a:rPr lang="en-US" sz="4000" b="1" i="1" dirty="0" err="1">
                <a:latin typeface="Comic Sans MS" panose="030F0702030302020204" pitchFamily="66" charset="0"/>
              </a:rPr>
              <a:t>halailah</a:t>
            </a:r>
            <a:r>
              <a:rPr lang="en-US" sz="4000" b="1" i="1" dirty="0">
                <a:latin typeface="Comic Sans MS" panose="030F0702030302020204" pitchFamily="66" charset="0"/>
              </a:rPr>
              <a:t> </a:t>
            </a:r>
            <a:r>
              <a:rPr lang="en-US" sz="4000" b="1" i="1" dirty="0" err="1">
                <a:latin typeface="Comic Sans MS" panose="030F0702030302020204" pitchFamily="66" charset="0"/>
              </a:rPr>
              <a:t>hazeh-kulanu</a:t>
            </a:r>
            <a:r>
              <a:rPr lang="en-US" sz="4000" b="1" i="1" dirty="0">
                <a:latin typeface="Comic Sans MS" panose="030F0702030302020204" pitchFamily="66" charset="0"/>
              </a:rPr>
              <a:t> </a:t>
            </a:r>
            <a:r>
              <a:rPr lang="en-US" sz="4000" b="1" i="1" dirty="0" err="1">
                <a:latin typeface="Comic Sans MS" panose="030F0702030302020204" pitchFamily="66" charset="0"/>
              </a:rPr>
              <a:t>m'subin</a:t>
            </a:r>
            <a:r>
              <a:rPr lang="en-US" sz="4000" b="1" i="1" dirty="0">
                <a:latin typeface="Comic Sans MS" panose="030F0702030302020204" pitchFamily="66" charset="0"/>
              </a:rPr>
              <a:t>.</a:t>
            </a:r>
          </a:p>
          <a:p>
            <a:pPr algn="ctr"/>
            <a:endParaRPr lang="en-US" i="1" dirty="0">
              <a:latin typeface="Comic Sans MS" panose="030F0702030302020204" pitchFamily="66" charset="0"/>
            </a:endParaRPr>
          </a:p>
          <a:p>
            <a:pPr algn="ctr"/>
            <a:r>
              <a:rPr lang="en-US" sz="3600" dirty="0">
                <a:latin typeface="Comic Sans MS" panose="030F0702030302020204" pitchFamily="66" charset="0"/>
              </a:rPr>
              <a:t>On all other nights, we eat either sitting upright or reclining. Why on this night do we all recline?</a:t>
            </a:r>
          </a:p>
        </p:txBody>
      </p:sp>
    </p:spTree>
    <p:extLst>
      <p:ext uri="{BB962C8B-B14F-4D97-AF65-F5344CB8AC3E}">
        <p14:creationId xmlns:p14="http://schemas.microsoft.com/office/powerpoint/2010/main" val="367189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108792-4FA2-4F79-A9F4-A973B91502D3}"/>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462057" y="5700192"/>
            <a:ext cx="1573424" cy="1029330"/>
          </a:xfrm>
          <a:prstGeom prst="rect">
            <a:avLst/>
          </a:prstGeom>
          <a:solidFill>
            <a:schemeClr val="bg1">
              <a:lumMod val="95000"/>
            </a:schemeClr>
          </a:solidFill>
          <a:ln>
            <a:noFill/>
          </a:ln>
        </p:spPr>
      </p:pic>
      <p:pic>
        <p:nvPicPr>
          <p:cNvPr id="14340" name="Picture 4">
            <a:extLst>
              <a:ext uri="{FF2B5EF4-FFF2-40B4-BE49-F238E27FC236}">
                <a16:creationId xmlns:a16="http://schemas.microsoft.com/office/drawing/2014/main" id="{7366D600-4C4B-41DE-8FC6-C35BC5E8C04B}"/>
              </a:ext>
            </a:extLst>
          </p:cNvPr>
          <p:cNvPicPr>
            <a:picLocks noChangeAspect="1" noChangeArrowheads="1"/>
          </p:cNvPicPr>
          <p:nvPr/>
        </p:nvPicPr>
        <p:blipFill rotWithShape="1">
          <a:blip r:embed="rId5">
            <a:alphaModFix amt="35000"/>
            <a:extLst>
              <a:ext uri="{28A0092B-C50C-407E-A947-70E740481C1C}">
                <a14:useLocalDpi xmlns:a14="http://schemas.microsoft.com/office/drawing/2010/main" val="0"/>
              </a:ext>
            </a:extLst>
          </a:blip>
          <a:srcRect t="27207" b="13982"/>
          <a:stretch/>
        </p:blipFill>
        <p:spPr bwMode="auto">
          <a:xfrm>
            <a:off x="-1451099" y="0"/>
            <a:ext cx="21216142"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solidFill>
                  <a:schemeClr val="tx1"/>
                </a:solidFill>
              </a:rPr>
              <a:t>Avadim </a:t>
            </a:r>
            <a:r>
              <a:rPr lang="en-US" sz="5400" dirty="0" err="1">
                <a:solidFill>
                  <a:schemeClr val="tx1"/>
                </a:solidFill>
              </a:rPr>
              <a:t>Hayinu</a:t>
            </a:r>
            <a:endParaRPr lang="en-US" sz="5400" dirty="0">
              <a:solidFill>
                <a:schemeClr val="tx1"/>
              </a:solidFill>
            </a:endParaRP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067976"/>
            <a:ext cx="10515600" cy="4351338"/>
          </a:xfrm>
        </p:spPr>
        <p:txBody>
          <a:bodyPr/>
          <a:lstStyle/>
          <a:p>
            <a:r>
              <a:rPr lang="en-US" sz="4000" i="1" dirty="0">
                <a:solidFill>
                  <a:schemeClr val="tx1"/>
                </a:solidFill>
                <a:latin typeface="+mn-lt"/>
              </a:rPr>
              <a:t>We were slaves to Pharaoh in the land of Egypt. And Adonai, our God, took us out from there with a strong hand and an outstretched arm. And if the Holy One had not taken our ancestors from Egypt, we and our children and our children's children would all be enslaved to Pharaoh. And even if we were all sages, all discerning, all elders, all knowledgeable about the Torah, it would be a commandment upon us to tell the story of the exodus from Egypt.</a:t>
            </a:r>
          </a:p>
        </p:txBody>
      </p:sp>
    </p:spTree>
    <p:extLst>
      <p:ext uri="{BB962C8B-B14F-4D97-AF65-F5344CB8AC3E}">
        <p14:creationId xmlns:p14="http://schemas.microsoft.com/office/powerpoint/2010/main" val="362568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b="1" dirty="0"/>
              <a:t>The Four Children</a:t>
            </a:r>
          </a:p>
        </p:txBody>
      </p:sp>
      <p:sp>
        <p:nvSpPr>
          <p:cNvPr id="5" name="Content Placeholder 4">
            <a:extLst>
              <a:ext uri="{FF2B5EF4-FFF2-40B4-BE49-F238E27FC236}">
                <a16:creationId xmlns:a16="http://schemas.microsoft.com/office/drawing/2014/main" id="{40C51190-16B2-4F09-8731-DEBFF3FF192C}"/>
              </a:ext>
            </a:extLst>
          </p:cNvPr>
          <p:cNvSpPr txBox="1">
            <a:spLocks noGrp="1"/>
          </p:cNvSpPr>
          <p:nvPr>
            <p:ph idx="1"/>
          </p:nvPr>
        </p:nvSpPr>
        <p:spPr>
          <a:xfrm>
            <a:off x="285750" y="1177925"/>
            <a:ext cx="11734800" cy="4401205"/>
          </a:xfrm>
          <a:prstGeom prst="rect">
            <a:avLst/>
          </a:prstGeom>
          <a:noFill/>
        </p:spPr>
        <p:txBody>
          <a:bodyPr wrap="square" rtlCol="0">
            <a:spAutoFit/>
          </a:bodyPr>
          <a:lstStyle/>
          <a:p>
            <a:pPr>
              <a:lnSpc>
                <a:spcPct val="100000"/>
              </a:lnSpc>
              <a:spcBef>
                <a:spcPts val="0"/>
              </a:spcBef>
            </a:pPr>
            <a:r>
              <a:rPr lang="en-US" sz="2800" b="1" dirty="0">
                <a:latin typeface="+mn-lt"/>
              </a:rPr>
              <a:t>The wise child asks, “What are the laws which God commanded us?”</a:t>
            </a:r>
            <a:endParaRPr lang="en-US" sz="2800" dirty="0">
              <a:latin typeface="+mn-lt"/>
            </a:endParaRPr>
          </a:p>
          <a:p>
            <a:pPr>
              <a:lnSpc>
                <a:spcPct val="100000"/>
              </a:lnSpc>
              <a:spcBef>
                <a:spcPts val="0"/>
              </a:spcBef>
            </a:pPr>
            <a:r>
              <a:rPr lang="en-US" sz="2800" dirty="0">
                <a:latin typeface="+mn-lt"/>
              </a:rPr>
              <a:t>In response, we teach this child the rules of observing the holiday of Passover.</a:t>
            </a:r>
            <a:r>
              <a:rPr lang="en-US" sz="2800" i="1" dirty="0">
                <a:latin typeface="+mn-lt"/>
              </a:rPr>
              <a:t> </a:t>
            </a:r>
          </a:p>
          <a:p>
            <a:pPr>
              <a:lnSpc>
                <a:spcPct val="100000"/>
              </a:lnSpc>
              <a:spcBef>
                <a:spcPts val="0"/>
              </a:spcBef>
            </a:pPr>
            <a:endParaRPr lang="en-US" sz="2800" i="1" dirty="0">
              <a:solidFill>
                <a:schemeClr val="bg1"/>
              </a:solidFill>
              <a:latin typeface="+mn-lt"/>
            </a:endParaRPr>
          </a:p>
          <a:p>
            <a:pPr>
              <a:lnSpc>
                <a:spcPct val="100000"/>
              </a:lnSpc>
              <a:spcBef>
                <a:spcPts val="0"/>
              </a:spcBef>
            </a:pPr>
            <a:r>
              <a:rPr lang="en-US" sz="2800" b="1" dirty="0">
                <a:latin typeface="+mn-lt"/>
              </a:rPr>
              <a:t>The wicked child asks, “What does this service mean to you?”</a:t>
            </a:r>
            <a:endParaRPr lang="en-US" sz="2800" dirty="0">
              <a:latin typeface="+mn-lt"/>
            </a:endParaRPr>
          </a:p>
          <a:p>
            <a:pPr>
              <a:lnSpc>
                <a:spcPct val="100000"/>
              </a:lnSpc>
              <a:spcBef>
                <a:spcPts val="0"/>
              </a:spcBef>
            </a:pPr>
            <a:r>
              <a:rPr lang="en-US" sz="2800" dirty="0">
                <a:latin typeface="+mn-lt"/>
              </a:rPr>
              <a:t>This child is not actually wicked but phrases his/her question without including him/herself.  This indicates that he/she does not see him/herself as part of the community. We teach this child that Passover is all about seeing ourselves as if we all lived through the Exodus from Egypt and all experienced the parting of the Red Sea. </a:t>
            </a:r>
            <a:br>
              <a:rPr lang="en-US" sz="2800" dirty="0">
                <a:latin typeface="+mn-lt"/>
              </a:rPr>
            </a:br>
            <a:endParaRPr lang="en-US" sz="2800" dirty="0">
              <a:latin typeface="+mn-lt"/>
            </a:endParaRPr>
          </a:p>
        </p:txBody>
      </p:sp>
    </p:spTree>
    <p:extLst>
      <p:ext uri="{BB962C8B-B14F-4D97-AF65-F5344CB8AC3E}">
        <p14:creationId xmlns:p14="http://schemas.microsoft.com/office/powerpoint/2010/main" val="294720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b="1" dirty="0"/>
              <a:t>The Four Children</a:t>
            </a:r>
          </a:p>
        </p:txBody>
      </p:sp>
      <p:sp>
        <p:nvSpPr>
          <p:cNvPr id="5" name="Content Placeholder 4">
            <a:extLst>
              <a:ext uri="{FF2B5EF4-FFF2-40B4-BE49-F238E27FC236}">
                <a16:creationId xmlns:a16="http://schemas.microsoft.com/office/drawing/2014/main" id="{40C51190-16B2-4F09-8731-DEBFF3FF192C}"/>
              </a:ext>
            </a:extLst>
          </p:cNvPr>
          <p:cNvSpPr txBox="1">
            <a:spLocks noGrp="1"/>
          </p:cNvSpPr>
          <p:nvPr>
            <p:ph idx="1"/>
          </p:nvPr>
        </p:nvSpPr>
        <p:spPr>
          <a:xfrm>
            <a:off x="285750" y="1177925"/>
            <a:ext cx="11734800" cy="3108543"/>
          </a:xfrm>
          <a:prstGeom prst="rect">
            <a:avLst/>
          </a:prstGeom>
          <a:noFill/>
        </p:spPr>
        <p:txBody>
          <a:bodyPr wrap="square" rtlCol="0">
            <a:spAutoFit/>
          </a:bodyPr>
          <a:lstStyle/>
          <a:p>
            <a:pPr>
              <a:lnSpc>
                <a:spcPct val="100000"/>
              </a:lnSpc>
              <a:spcBef>
                <a:spcPts val="0"/>
              </a:spcBef>
            </a:pPr>
            <a:r>
              <a:rPr lang="en-US" sz="2800" b="1" dirty="0">
                <a:latin typeface="+mn-lt"/>
              </a:rPr>
              <a:t>The simple child asks, “What is this?”</a:t>
            </a:r>
            <a:endParaRPr lang="en-US" sz="2800" dirty="0">
              <a:latin typeface="+mn-lt"/>
            </a:endParaRPr>
          </a:p>
          <a:p>
            <a:pPr>
              <a:lnSpc>
                <a:spcPct val="100000"/>
              </a:lnSpc>
              <a:spcBef>
                <a:spcPts val="0"/>
              </a:spcBef>
            </a:pPr>
            <a:r>
              <a:rPr lang="en-US" sz="2800" dirty="0">
                <a:latin typeface="+mn-lt"/>
              </a:rPr>
              <a:t>This child is asking the most fundamental question, “What is this seder all about, why do we do it?” We might answer this child, “With a strong hand God took us out of Egypt, where we were slaves.” </a:t>
            </a:r>
          </a:p>
          <a:p>
            <a:pPr>
              <a:lnSpc>
                <a:spcPct val="100000"/>
              </a:lnSpc>
              <a:spcBef>
                <a:spcPts val="0"/>
              </a:spcBef>
            </a:pPr>
            <a:br>
              <a:rPr lang="en-US" sz="2800" dirty="0">
                <a:latin typeface="+mn-lt"/>
              </a:rPr>
            </a:br>
            <a:r>
              <a:rPr lang="en-US" sz="2800" b="1" dirty="0">
                <a:latin typeface="+mn-lt"/>
              </a:rPr>
              <a:t>For the child who doesn’t know how to ask or what to ask…</a:t>
            </a:r>
            <a:endParaRPr lang="en-US" sz="2800" dirty="0">
              <a:latin typeface="+mn-lt"/>
            </a:endParaRPr>
          </a:p>
          <a:p>
            <a:pPr>
              <a:lnSpc>
                <a:spcPct val="100000"/>
              </a:lnSpc>
              <a:spcBef>
                <a:spcPts val="0"/>
              </a:spcBef>
            </a:pPr>
            <a:r>
              <a:rPr lang="en-US" sz="2800" dirty="0">
                <a:latin typeface="+mn-lt"/>
              </a:rPr>
              <a:t>We can help this child by telling the story...</a:t>
            </a:r>
          </a:p>
        </p:txBody>
      </p:sp>
    </p:spTree>
    <p:extLst>
      <p:ext uri="{BB962C8B-B14F-4D97-AF65-F5344CB8AC3E}">
        <p14:creationId xmlns:p14="http://schemas.microsoft.com/office/powerpoint/2010/main" val="257225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FFB8B6-6E26-4755-B82A-311495A08CD6}"/>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4" name="Picture 2" descr="Torah scroll">
            <a:extLst>
              <a:ext uri="{FF2B5EF4-FFF2-40B4-BE49-F238E27FC236}">
                <a16:creationId xmlns:a16="http://schemas.microsoft.com/office/drawing/2014/main" id="{2A2D45AC-448C-45C9-B8F1-4F59B6FC6A4B}"/>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122639" y="-655965"/>
            <a:ext cx="12358753" cy="8095027"/>
          </a:xfrm>
          <a:prstGeom prst="rect">
            <a:avLst/>
          </a:prstGeom>
          <a:noFill/>
          <a:extLst>
            <a:ext uri="{909E8E84-426E-40DD-AFC4-6F175D3DCCD1}">
              <a14:hiddenFill xmlns:a14="http://schemas.microsoft.com/office/drawing/2010/main">
                <a:solidFill>
                  <a:srgbClr val="FFFFFF"/>
                </a:solidFill>
              </a14:hiddenFill>
            </a:ext>
          </a:extLst>
        </p:spPr>
      </p:pic>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b="1" dirty="0" err="1">
                <a:solidFill>
                  <a:schemeClr val="tx1"/>
                </a:solidFill>
              </a:rPr>
              <a:t>Arami</a:t>
            </a:r>
            <a:r>
              <a:rPr lang="en-US" sz="5400" b="1" dirty="0">
                <a:solidFill>
                  <a:schemeClr val="tx1"/>
                </a:solidFill>
              </a:rPr>
              <a:t> Oved </a:t>
            </a:r>
            <a:r>
              <a:rPr lang="en-US" sz="5400" b="1" dirty="0" err="1">
                <a:solidFill>
                  <a:schemeClr val="tx1"/>
                </a:solidFill>
              </a:rPr>
              <a:t>Avi</a:t>
            </a:r>
            <a:endParaRPr lang="en-US" sz="5400" b="1" dirty="0">
              <a:solidFill>
                <a:schemeClr val="tx1"/>
              </a:solidFill>
            </a:endParaRPr>
          </a:p>
        </p:txBody>
      </p:sp>
      <p:sp>
        <p:nvSpPr>
          <p:cNvPr id="5" name="Content Placeholder 4">
            <a:extLst>
              <a:ext uri="{FF2B5EF4-FFF2-40B4-BE49-F238E27FC236}">
                <a16:creationId xmlns:a16="http://schemas.microsoft.com/office/drawing/2014/main" id="{40C51190-16B2-4F09-8731-DEBFF3FF192C}"/>
              </a:ext>
            </a:extLst>
          </p:cNvPr>
          <p:cNvSpPr txBox="1">
            <a:spLocks noGrp="1"/>
          </p:cNvSpPr>
          <p:nvPr>
            <p:ph idx="1"/>
          </p:nvPr>
        </p:nvSpPr>
        <p:spPr>
          <a:xfrm>
            <a:off x="285750" y="1177925"/>
            <a:ext cx="11734800" cy="4579715"/>
          </a:xfrm>
          <a:prstGeom prst="rect">
            <a:avLst/>
          </a:prstGeom>
          <a:noFill/>
        </p:spPr>
        <p:txBody>
          <a:bodyPr wrap="square" rtlCol="0">
            <a:spAutoFit/>
          </a:bodyPr>
          <a:lstStyle/>
          <a:p>
            <a:pPr marL="342900" lvl="1" indent="0">
              <a:buNone/>
            </a:pPr>
            <a:r>
              <a:rPr lang="en-US" sz="3600" dirty="0">
                <a:solidFill>
                  <a:schemeClr val="tx1"/>
                </a:solidFill>
                <a:latin typeface="+mn-lt"/>
              </a:rPr>
              <a:t>My father was a fugitive Aramean. He went down to Egypt with meager numbers and sojourned there, and there became a great and populous nation. The Egyptians dealt harshly with us and oppressed us; they imposed heavy labor upon us. We cried to Adonai, the God of our ancestors, and Adonai heard our plea and saw our plight, our misery, and our oppression. Adonai freed us from Egypt by a mighty hand, by an outstretched arm and awesome power, and by signs and portents.</a:t>
            </a:r>
          </a:p>
        </p:txBody>
      </p:sp>
    </p:spTree>
    <p:extLst>
      <p:ext uri="{BB962C8B-B14F-4D97-AF65-F5344CB8AC3E}">
        <p14:creationId xmlns:p14="http://schemas.microsoft.com/office/powerpoint/2010/main" val="206709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a:latin typeface="+mn-lt"/>
              </a:rPr>
              <a:t>Dam</a:t>
            </a:r>
          </a:p>
          <a:p>
            <a:pPr algn="ctr" rtl="1"/>
            <a:r>
              <a:rPr lang="en-US" sz="7200" dirty="0">
                <a:latin typeface="+mn-lt"/>
              </a:rPr>
              <a:t>Blood</a:t>
            </a:r>
          </a:p>
        </p:txBody>
      </p:sp>
    </p:spTree>
    <p:extLst>
      <p:ext uri="{BB962C8B-B14F-4D97-AF65-F5344CB8AC3E}">
        <p14:creationId xmlns:p14="http://schemas.microsoft.com/office/powerpoint/2010/main" val="342772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Tzfardeiya</a:t>
            </a:r>
            <a:endParaRPr lang="en-US" sz="7200" b="1" i="1" dirty="0">
              <a:latin typeface="+mn-lt"/>
            </a:endParaRPr>
          </a:p>
          <a:p>
            <a:pPr algn="ctr" rtl="1"/>
            <a:r>
              <a:rPr lang="en-US" sz="7200" dirty="0">
                <a:latin typeface="+mn-lt"/>
              </a:rPr>
              <a:t>Frogs</a:t>
            </a:r>
          </a:p>
        </p:txBody>
      </p:sp>
    </p:spTree>
    <p:extLst>
      <p:ext uri="{BB962C8B-B14F-4D97-AF65-F5344CB8AC3E}">
        <p14:creationId xmlns:p14="http://schemas.microsoft.com/office/powerpoint/2010/main" val="131602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Kinim</a:t>
            </a:r>
            <a:endParaRPr lang="en-US" sz="7200" b="1" i="1" dirty="0">
              <a:latin typeface="+mn-lt"/>
            </a:endParaRPr>
          </a:p>
          <a:p>
            <a:pPr algn="ctr" rtl="1"/>
            <a:r>
              <a:rPr lang="en-US" sz="7200" dirty="0">
                <a:latin typeface="+mn-lt"/>
              </a:rPr>
              <a:t>Lice</a:t>
            </a:r>
          </a:p>
        </p:txBody>
      </p:sp>
    </p:spTree>
    <p:extLst>
      <p:ext uri="{BB962C8B-B14F-4D97-AF65-F5344CB8AC3E}">
        <p14:creationId xmlns:p14="http://schemas.microsoft.com/office/powerpoint/2010/main" val="445085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Arov</a:t>
            </a:r>
            <a:endParaRPr lang="en-US" sz="7200" b="1" i="1" dirty="0">
              <a:latin typeface="+mn-lt"/>
            </a:endParaRPr>
          </a:p>
          <a:p>
            <a:pPr algn="ctr" rtl="1"/>
            <a:r>
              <a:rPr lang="en-US" sz="7200" dirty="0">
                <a:latin typeface="+mn-lt"/>
              </a:rPr>
              <a:t>Beasts</a:t>
            </a:r>
          </a:p>
        </p:txBody>
      </p:sp>
    </p:spTree>
    <p:extLst>
      <p:ext uri="{BB962C8B-B14F-4D97-AF65-F5344CB8AC3E}">
        <p14:creationId xmlns:p14="http://schemas.microsoft.com/office/powerpoint/2010/main" val="66294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Dever</a:t>
            </a:r>
            <a:endParaRPr lang="en-US" sz="7200" b="1" i="1" dirty="0">
              <a:latin typeface="+mn-lt"/>
            </a:endParaRPr>
          </a:p>
          <a:p>
            <a:pPr algn="ctr" rtl="1"/>
            <a:r>
              <a:rPr lang="en-US" sz="7200" dirty="0">
                <a:latin typeface="+mn-lt"/>
              </a:rPr>
              <a:t>Cattle Disease</a:t>
            </a:r>
          </a:p>
        </p:txBody>
      </p:sp>
    </p:spTree>
    <p:extLst>
      <p:ext uri="{BB962C8B-B14F-4D97-AF65-F5344CB8AC3E}">
        <p14:creationId xmlns:p14="http://schemas.microsoft.com/office/powerpoint/2010/main" val="234621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err="1"/>
              <a:t>Shehecheyanu</a:t>
            </a:r>
            <a:endParaRPr lang="en-US" sz="5400" dirty="0"/>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r>
              <a:rPr lang="he-IL" sz="4400" dirty="0">
                <a:latin typeface="Times New Roman" panose="02020603050405020304" pitchFamily="18" charset="0"/>
                <a:cs typeface="Times New Roman" panose="02020603050405020304" pitchFamily="18" charset="0"/>
              </a:rPr>
              <a:t>בָּרוּךְ אַתָּה יְיָ, אֱלֹהֵינוּ מֶלֶךְ הָעוֹלָם, שֶׁהֶחֱיָנוּ וְקִיְּמָנוּ וְהִגִּיעָנוּ לַזְּמַן הַזֶּה.</a:t>
            </a:r>
            <a:endParaRPr lang="en-US" sz="4400" i="1" dirty="0"/>
          </a:p>
          <a:p>
            <a:pPr algn="ctr"/>
            <a:endParaRPr lang="en-US" sz="1000" b="1" i="1" dirty="0">
              <a:latin typeface="+mn-lt"/>
            </a:endParaRPr>
          </a:p>
          <a:p>
            <a:pPr algn="ctr"/>
            <a:r>
              <a:rPr lang="en-US" sz="4000" b="1" i="1" dirty="0">
                <a:latin typeface="+mn-lt"/>
              </a:rPr>
              <a:t>Baruch </a:t>
            </a:r>
            <a:r>
              <a:rPr lang="en-US" sz="4000" b="1" i="1" dirty="0" err="1">
                <a:latin typeface="+mn-lt"/>
              </a:rPr>
              <a:t>atah</a:t>
            </a:r>
            <a:r>
              <a:rPr lang="en-US" sz="4000" b="1" i="1" dirty="0">
                <a:latin typeface="+mn-lt"/>
              </a:rPr>
              <a:t> Adonai, </a:t>
            </a:r>
            <a:r>
              <a:rPr lang="en-US" sz="4000" b="1" i="1" dirty="0" err="1">
                <a:latin typeface="+mn-lt"/>
              </a:rPr>
              <a:t>Eloheinu</a:t>
            </a:r>
            <a:r>
              <a:rPr lang="en-US" sz="4000" b="1" i="1" dirty="0">
                <a:latin typeface="+mn-lt"/>
              </a:rPr>
              <a:t> </a:t>
            </a:r>
            <a:r>
              <a:rPr lang="en-US" sz="4000" b="1" i="1" dirty="0" err="1">
                <a:latin typeface="+mn-lt"/>
              </a:rPr>
              <a:t>melech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shechecheyanu</a:t>
            </a:r>
            <a:r>
              <a:rPr lang="en-US" sz="4000" b="1" i="1" dirty="0">
                <a:latin typeface="+mn-lt"/>
              </a:rPr>
              <a:t>, </a:t>
            </a:r>
            <a:r>
              <a:rPr lang="en-US" sz="4000" b="1" i="1" dirty="0" err="1">
                <a:latin typeface="+mn-lt"/>
              </a:rPr>
              <a:t>v’kiyamanu</a:t>
            </a:r>
            <a:r>
              <a:rPr lang="en-US" sz="4000" b="1" i="1" dirty="0">
                <a:latin typeface="+mn-lt"/>
              </a:rPr>
              <a:t>, </a:t>
            </a:r>
          </a:p>
          <a:p>
            <a:pPr algn="ctr"/>
            <a:r>
              <a:rPr lang="en-US" sz="4000" b="1" i="1" dirty="0" err="1">
                <a:latin typeface="+mn-lt"/>
              </a:rPr>
              <a:t>v’higiyanu</a:t>
            </a:r>
            <a:r>
              <a:rPr lang="en-US" sz="4000" b="1" i="1" dirty="0">
                <a:latin typeface="+mn-lt"/>
              </a:rPr>
              <a:t> </a:t>
            </a:r>
            <a:r>
              <a:rPr lang="en-US" sz="4000" b="1" i="1" dirty="0" err="1">
                <a:latin typeface="+mn-lt"/>
              </a:rPr>
              <a:t>lazman</a:t>
            </a:r>
            <a:r>
              <a:rPr lang="en-US" sz="4000" b="1" i="1" dirty="0">
                <a:latin typeface="+mn-lt"/>
              </a:rPr>
              <a:t> </a:t>
            </a:r>
            <a:r>
              <a:rPr lang="en-US" sz="4000" b="1" i="1" dirty="0" err="1">
                <a:latin typeface="+mn-lt"/>
              </a:rPr>
              <a:t>hazeh</a:t>
            </a:r>
            <a:r>
              <a:rPr lang="en-US" sz="4000" b="1" i="1" dirty="0">
                <a:latin typeface="+mn-lt"/>
              </a:rPr>
              <a:t>.</a:t>
            </a:r>
          </a:p>
          <a:p>
            <a:pPr algn="ctr"/>
            <a:endParaRPr lang="en-US" sz="1000" dirty="0">
              <a:latin typeface="+mn-lt"/>
            </a:endParaRPr>
          </a:p>
          <a:p>
            <a:pPr algn="ctr"/>
            <a:r>
              <a:rPr lang="en-US" sz="4000" dirty="0">
                <a:latin typeface="+mn-lt"/>
              </a:rPr>
              <a:t>Blessed are You, Adonai our God, Sovereign of the universe, who has granted us life and sustenance and permitted us to reach this season.</a:t>
            </a:r>
          </a:p>
        </p:txBody>
      </p:sp>
    </p:spTree>
    <p:extLst>
      <p:ext uri="{BB962C8B-B14F-4D97-AF65-F5344CB8AC3E}">
        <p14:creationId xmlns:p14="http://schemas.microsoft.com/office/powerpoint/2010/main" val="109373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Sh’chin</a:t>
            </a:r>
            <a:endParaRPr lang="en-US" sz="7200" b="1" i="1" dirty="0">
              <a:latin typeface="+mn-lt"/>
            </a:endParaRPr>
          </a:p>
          <a:p>
            <a:pPr algn="ctr" rtl="1"/>
            <a:r>
              <a:rPr lang="en-US" sz="7200" dirty="0">
                <a:latin typeface="+mn-lt"/>
              </a:rPr>
              <a:t>Boils</a:t>
            </a:r>
          </a:p>
        </p:txBody>
      </p:sp>
    </p:spTree>
    <p:extLst>
      <p:ext uri="{BB962C8B-B14F-4D97-AF65-F5344CB8AC3E}">
        <p14:creationId xmlns:p14="http://schemas.microsoft.com/office/powerpoint/2010/main" val="254427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a:latin typeface="+mn-lt"/>
              </a:rPr>
              <a:t>Barad</a:t>
            </a:r>
          </a:p>
          <a:p>
            <a:pPr algn="ctr" rtl="1"/>
            <a:r>
              <a:rPr lang="en-US" sz="7200" dirty="0">
                <a:latin typeface="+mn-lt"/>
              </a:rPr>
              <a:t>Hail</a:t>
            </a:r>
          </a:p>
        </p:txBody>
      </p:sp>
    </p:spTree>
    <p:extLst>
      <p:ext uri="{BB962C8B-B14F-4D97-AF65-F5344CB8AC3E}">
        <p14:creationId xmlns:p14="http://schemas.microsoft.com/office/powerpoint/2010/main" val="964431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Arbeh</a:t>
            </a:r>
            <a:endParaRPr lang="en-US" sz="7200" b="1" i="1" dirty="0">
              <a:latin typeface="+mn-lt"/>
            </a:endParaRPr>
          </a:p>
          <a:p>
            <a:pPr algn="ctr" rtl="1"/>
            <a:r>
              <a:rPr lang="en-US" sz="7200" dirty="0">
                <a:latin typeface="+mn-lt"/>
              </a:rPr>
              <a:t>Locusts</a:t>
            </a:r>
          </a:p>
        </p:txBody>
      </p:sp>
    </p:spTree>
    <p:extLst>
      <p:ext uri="{BB962C8B-B14F-4D97-AF65-F5344CB8AC3E}">
        <p14:creationId xmlns:p14="http://schemas.microsoft.com/office/powerpoint/2010/main" val="1301611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Choshech</a:t>
            </a:r>
            <a:endParaRPr lang="en-US" sz="7200" b="1" i="1" dirty="0">
              <a:latin typeface="+mn-lt"/>
            </a:endParaRPr>
          </a:p>
          <a:p>
            <a:pPr algn="ctr" rtl="1"/>
            <a:r>
              <a:rPr lang="en-US" sz="7200" dirty="0">
                <a:latin typeface="+mn-lt"/>
              </a:rPr>
              <a:t>Darkness</a:t>
            </a:r>
          </a:p>
        </p:txBody>
      </p:sp>
    </p:spTree>
    <p:extLst>
      <p:ext uri="{BB962C8B-B14F-4D97-AF65-F5344CB8AC3E}">
        <p14:creationId xmlns:p14="http://schemas.microsoft.com/office/powerpoint/2010/main" val="355247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The Ten Plagues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i="1" dirty="0">
              <a:latin typeface="+mn-lt"/>
            </a:endParaRPr>
          </a:p>
          <a:p>
            <a:pPr algn="ctr"/>
            <a:r>
              <a:rPr lang="en-US" sz="7200" b="1" i="1" dirty="0" err="1">
                <a:latin typeface="+mn-lt"/>
              </a:rPr>
              <a:t>Makat</a:t>
            </a:r>
            <a:r>
              <a:rPr lang="en-US" sz="7200" b="1" i="1" dirty="0">
                <a:latin typeface="+mn-lt"/>
              </a:rPr>
              <a:t> </a:t>
            </a:r>
            <a:r>
              <a:rPr lang="en-US" sz="7200" b="1" i="1" dirty="0" err="1">
                <a:latin typeface="+mn-lt"/>
              </a:rPr>
              <a:t>B’chorot</a:t>
            </a:r>
            <a:endParaRPr lang="en-US" sz="7200" b="1" i="1" dirty="0">
              <a:latin typeface="+mn-lt"/>
            </a:endParaRPr>
          </a:p>
          <a:p>
            <a:pPr algn="ctr" rtl="1"/>
            <a:r>
              <a:rPr lang="en-US" sz="7200" dirty="0">
                <a:latin typeface="+mn-lt"/>
              </a:rPr>
              <a:t>Death of the Firstborn</a:t>
            </a:r>
          </a:p>
        </p:txBody>
      </p:sp>
    </p:spTree>
    <p:extLst>
      <p:ext uri="{BB962C8B-B14F-4D97-AF65-F5344CB8AC3E}">
        <p14:creationId xmlns:p14="http://schemas.microsoft.com/office/powerpoint/2010/main" val="4152653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err="1"/>
              <a:t>Dayeinu</a:t>
            </a:r>
            <a:endParaRPr lang="en-US" sz="5400" dirty="0"/>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r>
              <a:rPr lang="en-US" sz="5400" i="1" dirty="0">
                <a:latin typeface="+mn-lt"/>
              </a:rPr>
              <a:t>Ilu </a:t>
            </a:r>
            <a:r>
              <a:rPr lang="en-US" sz="5400" i="1" dirty="0" err="1">
                <a:latin typeface="+mn-lt"/>
              </a:rPr>
              <a:t>ilu</a:t>
            </a:r>
            <a:r>
              <a:rPr lang="en-US" sz="5400" i="1" dirty="0">
                <a:latin typeface="+mn-lt"/>
              </a:rPr>
              <a:t> </a:t>
            </a:r>
            <a:r>
              <a:rPr lang="en-US" sz="5400" i="1" dirty="0" err="1">
                <a:latin typeface="+mn-lt"/>
              </a:rPr>
              <a:t>hotzianu</a:t>
            </a:r>
            <a:r>
              <a:rPr lang="en-US" sz="5400" i="1" dirty="0">
                <a:latin typeface="+mn-lt"/>
              </a:rPr>
              <a:t>, </a:t>
            </a:r>
            <a:r>
              <a:rPr lang="en-US" sz="5400" b="1" i="1" dirty="0" err="1">
                <a:solidFill>
                  <a:schemeClr val="accent1">
                    <a:lumMod val="60000"/>
                    <a:lumOff val="40000"/>
                  </a:schemeClr>
                </a:solidFill>
                <a:latin typeface="+mn-lt"/>
              </a:rPr>
              <a:t>hotzianu</a:t>
            </a:r>
            <a:r>
              <a:rPr lang="en-US" sz="5400" b="1" i="1" dirty="0">
                <a:solidFill>
                  <a:schemeClr val="accent1">
                    <a:lumMod val="60000"/>
                    <a:lumOff val="40000"/>
                  </a:schemeClr>
                </a:solidFill>
                <a:latin typeface="+mn-lt"/>
              </a:rPr>
              <a:t> </a:t>
            </a:r>
            <a:r>
              <a:rPr lang="en-US" sz="5400" b="1" i="1" dirty="0" err="1">
                <a:solidFill>
                  <a:schemeClr val="accent1">
                    <a:lumMod val="60000"/>
                    <a:lumOff val="40000"/>
                  </a:schemeClr>
                </a:solidFill>
                <a:latin typeface="+mn-lt"/>
              </a:rPr>
              <a:t>miMitzrayim</a:t>
            </a:r>
            <a:r>
              <a:rPr lang="en-US" sz="5400" i="1" dirty="0">
                <a:latin typeface="+mn-lt"/>
              </a:rPr>
              <a:t>, </a:t>
            </a:r>
            <a:r>
              <a:rPr lang="en-US" sz="5400" i="1" dirty="0" err="1">
                <a:latin typeface="+mn-lt"/>
              </a:rPr>
              <a:t>hotzianu</a:t>
            </a:r>
            <a:r>
              <a:rPr lang="en-US" sz="5400" i="1" dirty="0">
                <a:latin typeface="+mn-lt"/>
              </a:rPr>
              <a:t> </a:t>
            </a:r>
            <a:r>
              <a:rPr lang="en-US" sz="5400" i="1" dirty="0" err="1">
                <a:latin typeface="+mn-lt"/>
              </a:rPr>
              <a:t>miMitzrayim</a:t>
            </a:r>
            <a:r>
              <a:rPr lang="en-US" sz="5400" i="1" dirty="0">
                <a:latin typeface="+mn-lt"/>
              </a:rPr>
              <a:t>--</a:t>
            </a:r>
            <a:r>
              <a:rPr lang="en-US" sz="5400" i="1" dirty="0" err="1">
                <a:latin typeface="+mn-lt"/>
              </a:rPr>
              <a:t>dayeinu</a:t>
            </a:r>
            <a:r>
              <a:rPr lang="en-US" sz="5400" i="1" dirty="0">
                <a:latin typeface="+mn-lt"/>
              </a:rPr>
              <a:t>.</a:t>
            </a:r>
          </a:p>
          <a:p>
            <a:pPr algn="ctr"/>
            <a:endParaRPr lang="en-US" sz="1800" dirty="0">
              <a:latin typeface="+mn-lt"/>
            </a:endParaRPr>
          </a:p>
          <a:p>
            <a:pPr algn="ctr"/>
            <a:r>
              <a:rPr lang="en-US" sz="5400" b="1" i="1" dirty="0">
                <a:latin typeface="+mn-lt"/>
              </a:rPr>
              <a:t>Dai </a:t>
            </a:r>
            <a:r>
              <a:rPr lang="en-US" sz="5400" b="1" i="1" dirty="0" err="1">
                <a:latin typeface="+mn-lt"/>
              </a:rPr>
              <a:t>dayeinu</a:t>
            </a:r>
            <a:r>
              <a:rPr lang="en-US" sz="5400" b="1" i="1" dirty="0">
                <a:latin typeface="+mn-lt"/>
              </a:rPr>
              <a:t>, </a:t>
            </a:r>
            <a:r>
              <a:rPr lang="en-US" sz="5400" b="1" i="1" dirty="0" err="1">
                <a:latin typeface="+mn-lt"/>
              </a:rPr>
              <a:t>dai</a:t>
            </a:r>
            <a:r>
              <a:rPr lang="en-US" sz="5400" b="1" i="1" dirty="0">
                <a:latin typeface="+mn-lt"/>
              </a:rPr>
              <a:t> </a:t>
            </a:r>
            <a:r>
              <a:rPr lang="en-US" sz="5400" b="1" i="1" dirty="0" err="1">
                <a:latin typeface="+mn-lt"/>
              </a:rPr>
              <a:t>dayeinu</a:t>
            </a:r>
            <a:r>
              <a:rPr lang="en-US" sz="5400" b="1" i="1" dirty="0">
                <a:latin typeface="+mn-lt"/>
              </a:rPr>
              <a:t>, </a:t>
            </a:r>
          </a:p>
          <a:p>
            <a:pPr algn="ctr"/>
            <a:r>
              <a:rPr lang="en-US" sz="5400" b="1" i="1" dirty="0">
                <a:latin typeface="+mn-lt"/>
              </a:rPr>
              <a:t>Dai </a:t>
            </a:r>
            <a:r>
              <a:rPr lang="en-US" sz="5400" b="1" i="1" dirty="0" err="1">
                <a:latin typeface="+mn-lt"/>
              </a:rPr>
              <a:t>dayeinu</a:t>
            </a:r>
            <a:r>
              <a:rPr lang="en-US" sz="5400" b="1" i="1" dirty="0">
                <a:latin typeface="+mn-lt"/>
              </a:rPr>
              <a:t>, </a:t>
            </a:r>
            <a:r>
              <a:rPr lang="en-US" sz="5400" b="1" i="1" dirty="0" err="1">
                <a:latin typeface="+mn-lt"/>
              </a:rPr>
              <a:t>dayenu</a:t>
            </a:r>
            <a:r>
              <a:rPr lang="en-US" sz="5400" b="1" i="1" dirty="0">
                <a:latin typeface="+mn-lt"/>
              </a:rPr>
              <a:t> </a:t>
            </a:r>
            <a:r>
              <a:rPr lang="en-US" sz="5400" b="1" i="1" dirty="0" err="1">
                <a:latin typeface="+mn-lt"/>
              </a:rPr>
              <a:t>dayenu</a:t>
            </a:r>
            <a:endParaRPr lang="en-US" sz="5400" b="1" i="1" dirty="0">
              <a:latin typeface="+mn-lt"/>
            </a:endParaRPr>
          </a:p>
        </p:txBody>
      </p:sp>
    </p:spTree>
    <p:extLst>
      <p:ext uri="{BB962C8B-B14F-4D97-AF65-F5344CB8AC3E}">
        <p14:creationId xmlns:p14="http://schemas.microsoft.com/office/powerpoint/2010/main" val="1775189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err="1"/>
              <a:t>Dayeinu</a:t>
            </a:r>
            <a:endParaRPr lang="en-US" sz="5400" dirty="0"/>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r>
              <a:rPr lang="en-US" sz="5400" i="1" dirty="0">
                <a:latin typeface="+mn-lt"/>
              </a:rPr>
              <a:t>Ilu </a:t>
            </a:r>
            <a:r>
              <a:rPr lang="en-US" sz="5400" i="1" dirty="0" err="1">
                <a:latin typeface="+mn-lt"/>
              </a:rPr>
              <a:t>ilu</a:t>
            </a:r>
            <a:r>
              <a:rPr lang="en-US" sz="5400" i="1" dirty="0">
                <a:latin typeface="+mn-lt"/>
              </a:rPr>
              <a:t> </a:t>
            </a:r>
            <a:r>
              <a:rPr lang="en-US" sz="5400" i="1" dirty="0" err="1">
                <a:latin typeface="+mn-lt"/>
              </a:rPr>
              <a:t>natan</a:t>
            </a:r>
            <a:r>
              <a:rPr lang="en-US" sz="5400" i="1" dirty="0">
                <a:latin typeface="+mn-lt"/>
              </a:rPr>
              <a:t> </a:t>
            </a:r>
            <a:r>
              <a:rPr lang="en-US" sz="5400" i="1" dirty="0" err="1">
                <a:latin typeface="+mn-lt"/>
              </a:rPr>
              <a:t>lanu</a:t>
            </a:r>
            <a:r>
              <a:rPr lang="en-US" sz="5400" i="1" dirty="0">
                <a:latin typeface="+mn-lt"/>
              </a:rPr>
              <a:t>, </a:t>
            </a:r>
            <a:r>
              <a:rPr lang="en-US" sz="5400" i="1" dirty="0" err="1">
                <a:latin typeface="+mn-lt"/>
              </a:rPr>
              <a:t>natan</a:t>
            </a:r>
            <a:r>
              <a:rPr lang="en-US" sz="5400" i="1" dirty="0">
                <a:latin typeface="+mn-lt"/>
              </a:rPr>
              <a:t> </a:t>
            </a:r>
            <a:r>
              <a:rPr lang="en-US" sz="5400" i="1" dirty="0" err="1">
                <a:latin typeface="+mn-lt"/>
              </a:rPr>
              <a:t>lanu</a:t>
            </a:r>
            <a:r>
              <a:rPr lang="en-US" sz="5400" i="1" dirty="0">
                <a:latin typeface="+mn-lt"/>
              </a:rPr>
              <a:t> </a:t>
            </a:r>
            <a:r>
              <a:rPr lang="en-US" sz="5400" b="1" i="1" dirty="0">
                <a:solidFill>
                  <a:schemeClr val="accent1">
                    <a:lumMod val="60000"/>
                    <a:lumOff val="40000"/>
                  </a:schemeClr>
                </a:solidFill>
                <a:latin typeface="+mn-lt"/>
              </a:rPr>
              <a:t>et </a:t>
            </a:r>
            <a:r>
              <a:rPr lang="en-US" sz="5400" b="1" i="1" dirty="0" err="1">
                <a:solidFill>
                  <a:schemeClr val="accent1">
                    <a:lumMod val="60000"/>
                    <a:lumOff val="40000"/>
                  </a:schemeClr>
                </a:solidFill>
                <a:latin typeface="+mn-lt"/>
              </a:rPr>
              <a:t>haShabbat</a:t>
            </a:r>
            <a:r>
              <a:rPr lang="en-US" sz="5400" b="1" i="1" dirty="0">
                <a:solidFill>
                  <a:schemeClr val="accent1">
                    <a:lumMod val="60000"/>
                    <a:lumOff val="40000"/>
                  </a:schemeClr>
                </a:solidFill>
                <a:latin typeface="+mn-lt"/>
              </a:rPr>
              <a:t> </a:t>
            </a:r>
            <a:r>
              <a:rPr lang="en-US" sz="5400" i="1" dirty="0" err="1">
                <a:latin typeface="+mn-lt"/>
              </a:rPr>
              <a:t>natan</a:t>
            </a:r>
            <a:r>
              <a:rPr lang="en-US" sz="5400" i="1" dirty="0">
                <a:latin typeface="+mn-lt"/>
              </a:rPr>
              <a:t> </a:t>
            </a:r>
            <a:r>
              <a:rPr lang="en-US" sz="5400" i="1" dirty="0" err="1">
                <a:latin typeface="+mn-lt"/>
              </a:rPr>
              <a:t>lanu</a:t>
            </a:r>
            <a:r>
              <a:rPr lang="en-US" sz="5400" i="1" dirty="0">
                <a:latin typeface="+mn-lt"/>
              </a:rPr>
              <a:t> et </a:t>
            </a:r>
            <a:r>
              <a:rPr lang="en-US" sz="5400" i="1" dirty="0" err="1">
                <a:latin typeface="+mn-lt"/>
              </a:rPr>
              <a:t>haShabbat</a:t>
            </a:r>
            <a:r>
              <a:rPr lang="en-US" sz="5400" i="1" dirty="0">
                <a:latin typeface="+mn-lt"/>
              </a:rPr>
              <a:t> </a:t>
            </a:r>
            <a:r>
              <a:rPr lang="en-US" sz="5400" i="1" dirty="0" err="1">
                <a:latin typeface="+mn-lt"/>
              </a:rPr>
              <a:t>dayeinu</a:t>
            </a:r>
            <a:endParaRPr lang="en-US" sz="5400" i="1" dirty="0">
              <a:latin typeface="+mn-lt"/>
            </a:endParaRPr>
          </a:p>
          <a:p>
            <a:pPr algn="ctr"/>
            <a:endParaRPr lang="en-US" sz="1800" dirty="0">
              <a:latin typeface="+mn-lt"/>
            </a:endParaRPr>
          </a:p>
          <a:p>
            <a:pPr algn="ctr"/>
            <a:r>
              <a:rPr lang="en-US" sz="5400" b="1" i="1" dirty="0">
                <a:latin typeface="+mn-lt"/>
              </a:rPr>
              <a:t>Dai </a:t>
            </a:r>
            <a:r>
              <a:rPr lang="en-US" sz="5400" b="1" i="1" dirty="0" err="1">
                <a:latin typeface="+mn-lt"/>
              </a:rPr>
              <a:t>dayeinu</a:t>
            </a:r>
            <a:r>
              <a:rPr lang="en-US" sz="5400" b="1" i="1" dirty="0">
                <a:latin typeface="+mn-lt"/>
              </a:rPr>
              <a:t>, </a:t>
            </a:r>
            <a:r>
              <a:rPr lang="en-US" sz="5400" b="1" i="1" dirty="0" err="1">
                <a:latin typeface="+mn-lt"/>
              </a:rPr>
              <a:t>dai</a:t>
            </a:r>
            <a:r>
              <a:rPr lang="en-US" sz="5400" b="1" i="1" dirty="0">
                <a:latin typeface="+mn-lt"/>
              </a:rPr>
              <a:t> </a:t>
            </a:r>
            <a:r>
              <a:rPr lang="en-US" sz="5400" b="1" i="1" dirty="0" err="1">
                <a:latin typeface="+mn-lt"/>
              </a:rPr>
              <a:t>dayeinu</a:t>
            </a:r>
            <a:r>
              <a:rPr lang="en-US" sz="5400" b="1" i="1" dirty="0">
                <a:latin typeface="+mn-lt"/>
              </a:rPr>
              <a:t>, </a:t>
            </a:r>
          </a:p>
          <a:p>
            <a:pPr algn="ctr"/>
            <a:r>
              <a:rPr lang="en-US" sz="5400" b="1" i="1" dirty="0">
                <a:latin typeface="+mn-lt"/>
              </a:rPr>
              <a:t>Dai </a:t>
            </a:r>
            <a:r>
              <a:rPr lang="en-US" sz="5400" b="1" i="1" dirty="0" err="1">
                <a:latin typeface="+mn-lt"/>
              </a:rPr>
              <a:t>dayeinu</a:t>
            </a:r>
            <a:r>
              <a:rPr lang="en-US" sz="5400" b="1" i="1" dirty="0">
                <a:latin typeface="+mn-lt"/>
              </a:rPr>
              <a:t>, </a:t>
            </a:r>
            <a:r>
              <a:rPr lang="en-US" sz="5400" b="1" i="1" dirty="0" err="1">
                <a:latin typeface="+mn-lt"/>
              </a:rPr>
              <a:t>dayenu</a:t>
            </a:r>
            <a:r>
              <a:rPr lang="en-US" sz="5400" b="1" i="1" dirty="0">
                <a:latin typeface="+mn-lt"/>
              </a:rPr>
              <a:t> </a:t>
            </a:r>
            <a:r>
              <a:rPr lang="en-US" sz="5400" b="1" i="1" dirty="0" err="1">
                <a:latin typeface="+mn-lt"/>
              </a:rPr>
              <a:t>dayenu</a:t>
            </a:r>
            <a:endParaRPr lang="en-US" sz="5400" b="1" i="1" dirty="0">
              <a:latin typeface="+mn-lt"/>
            </a:endParaRPr>
          </a:p>
        </p:txBody>
      </p:sp>
    </p:spTree>
    <p:extLst>
      <p:ext uri="{BB962C8B-B14F-4D97-AF65-F5344CB8AC3E}">
        <p14:creationId xmlns:p14="http://schemas.microsoft.com/office/powerpoint/2010/main" val="2678240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err="1"/>
              <a:t>Dayeinu</a:t>
            </a:r>
            <a:endParaRPr lang="en-US" sz="5400" dirty="0"/>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r>
              <a:rPr lang="en-US" sz="5400" i="1" dirty="0">
                <a:latin typeface="+mn-lt"/>
              </a:rPr>
              <a:t>Ilu </a:t>
            </a:r>
            <a:r>
              <a:rPr lang="en-US" sz="5400" i="1" dirty="0" err="1">
                <a:latin typeface="+mn-lt"/>
              </a:rPr>
              <a:t>ilu</a:t>
            </a:r>
            <a:r>
              <a:rPr lang="en-US" sz="5400" i="1" dirty="0">
                <a:latin typeface="+mn-lt"/>
              </a:rPr>
              <a:t> </a:t>
            </a:r>
            <a:r>
              <a:rPr lang="en-US" sz="5400" i="1" dirty="0" err="1">
                <a:latin typeface="+mn-lt"/>
              </a:rPr>
              <a:t>natan</a:t>
            </a:r>
            <a:r>
              <a:rPr lang="en-US" sz="5400" i="1" dirty="0">
                <a:latin typeface="+mn-lt"/>
              </a:rPr>
              <a:t> </a:t>
            </a:r>
            <a:r>
              <a:rPr lang="en-US" sz="5400" i="1" dirty="0" err="1">
                <a:latin typeface="+mn-lt"/>
              </a:rPr>
              <a:t>lanu</a:t>
            </a:r>
            <a:r>
              <a:rPr lang="en-US" sz="5400" i="1" dirty="0">
                <a:latin typeface="+mn-lt"/>
              </a:rPr>
              <a:t>, </a:t>
            </a:r>
            <a:r>
              <a:rPr lang="en-US" sz="5400" i="1" dirty="0" err="1">
                <a:latin typeface="+mn-lt"/>
              </a:rPr>
              <a:t>natan</a:t>
            </a:r>
            <a:r>
              <a:rPr lang="en-US" sz="5400" i="1" dirty="0">
                <a:latin typeface="+mn-lt"/>
              </a:rPr>
              <a:t> </a:t>
            </a:r>
            <a:r>
              <a:rPr lang="en-US" sz="5400" i="1" dirty="0" err="1">
                <a:latin typeface="+mn-lt"/>
              </a:rPr>
              <a:t>lanu</a:t>
            </a:r>
            <a:r>
              <a:rPr lang="en-US" sz="5400" i="1" dirty="0">
                <a:latin typeface="+mn-lt"/>
              </a:rPr>
              <a:t> </a:t>
            </a:r>
            <a:r>
              <a:rPr lang="en-US" sz="5400" b="1" i="1" dirty="0">
                <a:solidFill>
                  <a:schemeClr val="accent1">
                    <a:lumMod val="60000"/>
                    <a:lumOff val="40000"/>
                  </a:schemeClr>
                </a:solidFill>
                <a:latin typeface="+mn-lt"/>
              </a:rPr>
              <a:t>et </a:t>
            </a:r>
            <a:r>
              <a:rPr lang="en-US" sz="5400" b="1" i="1" dirty="0" err="1">
                <a:solidFill>
                  <a:schemeClr val="accent1">
                    <a:lumMod val="60000"/>
                    <a:lumOff val="40000"/>
                  </a:schemeClr>
                </a:solidFill>
                <a:latin typeface="+mn-lt"/>
              </a:rPr>
              <a:t>haTorah</a:t>
            </a:r>
            <a:r>
              <a:rPr lang="en-US" sz="5400" i="1" dirty="0">
                <a:latin typeface="+mn-lt"/>
              </a:rPr>
              <a:t>, </a:t>
            </a:r>
          </a:p>
          <a:p>
            <a:pPr algn="ctr"/>
            <a:r>
              <a:rPr lang="en-US" sz="5400" i="1" dirty="0" err="1">
                <a:latin typeface="+mn-lt"/>
              </a:rPr>
              <a:t>natan</a:t>
            </a:r>
            <a:r>
              <a:rPr lang="en-US" sz="5400" i="1" dirty="0">
                <a:latin typeface="+mn-lt"/>
              </a:rPr>
              <a:t> </a:t>
            </a:r>
            <a:r>
              <a:rPr lang="en-US" sz="5400" i="1" dirty="0" err="1">
                <a:latin typeface="+mn-lt"/>
              </a:rPr>
              <a:t>lanu</a:t>
            </a:r>
            <a:r>
              <a:rPr lang="en-US" sz="5400" i="1" dirty="0">
                <a:latin typeface="+mn-lt"/>
              </a:rPr>
              <a:t> et </a:t>
            </a:r>
            <a:r>
              <a:rPr lang="en-US" sz="5400" i="1" dirty="0" err="1">
                <a:latin typeface="+mn-lt"/>
              </a:rPr>
              <a:t>hatorah</a:t>
            </a:r>
            <a:r>
              <a:rPr lang="en-US" sz="5400" i="1" dirty="0">
                <a:latin typeface="+mn-lt"/>
              </a:rPr>
              <a:t> </a:t>
            </a:r>
            <a:r>
              <a:rPr lang="en-US" sz="5400" i="1" dirty="0" err="1">
                <a:latin typeface="+mn-lt"/>
              </a:rPr>
              <a:t>dayeinu</a:t>
            </a:r>
            <a:r>
              <a:rPr lang="en-US" sz="5400" i="1" dirty="0">
                <a:latin typeface="+mn-lt"/>
              </a:rPr>
              <a:t>.</a:t>
            </a:r>
            <a:endParaRPr lang="en-US" sz="5400" dirty="0">
              <a:latin typeface="+mn-lt"/>
            </a:endParaRPr>
          </a:p>
          <a:p>
            <a:pPr algn="ctr"/>
            <a:endParaRPr lang="en-US" sz="1800" dirty="0">
              <a:latin typeface="+mn-lt"/>
            </a:endParaRPr>
          </a:p>
          <a:p>
            <a:pPr algn="ctr"/>
            <a:r>
              <a:rPr lang="en-US" sz="5400" b="1" i="1" dirty="0">
                <a:latin typeface="+mn-lt"/>
              </a:rPr>
              <a:t>Dai </a:t>
            </a:r>
            <a:r>
              <a:rPr lang="en-US" sz="5400" b="1" i="1" dirty="0" err="1">
                <a:latin typeface="+mn-lt"/>
              </a:rPr>
              <a:t>dayeinu</a:t>
            </a:r>
            <a:r>
              <a:rPr lang="en-US" sz="5400" b="1" i="1" dirty="0">
                <a:latin typeface="+mn-lt"/>
              </a:rPr>
              <a:t>, </a:t>
            </a:r>
            <a:r>
              <a:rPr lang="en-US" sz="5400" b="1" i="1" dirty="0" err="1">
                <a:latin typeface="+mn-lt"/>
              </a:rPr>
              <a:t>dai</a:t>
            </a:r>
            <a:r>
              <a:rPr lang="en-US" sz="5400" b="1" i="1" dirty="0">
                <a:latin typeface="+mn-lt"/>
              </a:rPr>
              <a:t> </a:t>
            </a:r>
            <a:r>
              <a:rPr lang="en-US" sz="5400" b="1" i="1" dirty="0" err="1">
                <a:latin typeface="+mn-lt"/>
              </a:rPr>
              <a:t>dayeinu</a:t>
            </a:r>
            <a:r>
              <a:rPr lang="en-US" sz="5400" b="1" i="1" dirty="0">
                <a:latin typeface="+mn-lt"/>
              </a:rPr>
              <a:t>, </a:t>
            </a:r>
          </a:p>
          <a:p>
            <a:pPr algn="ctr"/>
            <a:r>
              <a:rPr lang="en-US" sz="5400" b="1" i="1" dirty="0">
                <a:latin typeface="+mn-lt"/>
              </a:rPr>
              <a:t>Dai </a:t>
            </a:r>
            <a:r>
              <a:rPr lang="en-US" sz="5400" b="1" i="1" dirty="0" err="1">
                <a:latin typeface="+mn-lt"/>
              </a:rPr>
              <a:t>dayeinu</a:t>
            </a:r>
            <a:r>
              <a:rPr lang="en-US" sz="5400" b="1" i="1" dirty="0">
                <a:latin typeface="+mn-lt"/>
              </a:rPr>
              <a:t>, </a:t>
            </a:r>
            <a:r>
              <a:rPr lang="en-US" sz="5400" b="1" i="1" dirty="0" err="1">
                <a:latin typeface="+mn-lt"/>
              </a:rPr>
              <a:t>dayenu</a:t>
            </a:r>
            <a:r>
              <a:rPr lang="en-US" sz="5400" b="1" i="1" dirty="0">
                <a:latin typeface="+mn-lt"/>
              </a:rPr>
              <a:t> </a:t>
            </a:r>
            <a:r>
              <a:rPr lang="en-US" sz="5400" b="1" i="1" dirty="0" err="1">
                <a:latin typeface="+mn-lt"/>
              </a:rPr>
              <a:t>dayenu</a:t>
            </a:r>
            <a:endParaRPr lang="en-US" sz="5400" b="1" i="1" dirty="0">
              <a:latin typeface="+mn-lt"/>
            </a:endParaRPr>
          </a:p>
        </p:txBody>
      </p:sp>
    </p:spTree>
    <p:extLst>
      <p:ext uri="{BB962C8B-B14F-4D97-AF65-F5344CB8AC3E}">
        <p14:creationId xmlns:p14="http://schemas.microsoft.com/office/powerpoint/2010/main" val="8131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F0326-6B47-4932-806A-D6B144AE385B}"/>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4098" name="Picture 2" descr="#">
            <a:extLst>
              <a:ext uri="{FF2B5EF4-FFF2-40B4-BE49-F238E27FC236}">
                <a16:creationId xmlns:a16="http://schemas.microsoft.com/office/drawing/2014/main" id="{5162A3C6-0137-4FF4-BC36-D23520836EF0}"/>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1143786" y="0"/>
            <a:ext cx="14479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solidFill>
                  <a:schemeClr val="tx1"/>
                </a:solidFill>
              </a:rPr>
              <a:t>At Your “Seder Tables”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6000" dirty="0">
              <a:latin typeface="+mn-lt"/>
            </a:endParaRPr>
          </a:p>
          <a:p>
            <a:pPr algn="ctr"/>
            <a:r>
              <a:rPr lang="en-US" sz="7200" b="1" dirty="0">
                <a:solidFill>
                  <a:schemeClr val="tx1"/>
                </a:solidFill>
                <a:latin typeface="+mn-lt"/>
              </a:rPr>
              <a:t>What would be enough?</a:t>
            </a:r>
          </a:p>
        </p:txBody>
      </p:sp>
    </p:spTree>
    <p:extLst>
      <p:ext uri="{BB962C8B-B14F-4D97-AF65-F5344CB8AC3E}">
        <p14:creationId xmlns:p14="http://schemas.microsoft.com/office/powerpoint/2010/main" val="143939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dirty="0"/>
              <a:t>Pesach, Matzah, </a:t>
            </a:r>
            <a:r>
              <a:rPr lang="en-US" sz="5400" dirty="0" err="1"/>
              <a:t>Maror</a:t>
            </a:r>
            <a:endParaRPr lang="en-US" sz="5400" dirty="0"/>
          </a:p>
        </p:txBody>
      </p:sp>
      <p:pic>
        <p:nvPicPr>
          <p:cNvPr id="23554" name="Picture 2">
            <a:extLst>
              <a:ext uri="{FF2B5EF4-FFF2-40B4-BE49-F238E27FC236}">
                <a16:creationId xmlns:a16="http://schemas.microsoft.com/office/drawing/2014/main" id="{E066BBD3-598C-44D8-9A4C-B28577ADEC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5450" y="1286669"/>
            <a:ext cx="8801100" cy="5000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5969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018425-5642-4898-991A-FF9CBB8D1636}"/>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62232"/>
            <a:ext cx="1907540" cy="1256665"/>
          </a:xfrm>
          <a:prstGeom prst="rect">
            <a:avLst/>
          </a:prstGeom>
          <a:solidFill>
            <a:schemeClr val="bg1">
              <a:lumMod val="95000"/>
            </a:schemeClr>
          </a:solidFill>
          <a:ln>
            <a:noFill/>
          </a:ln>
        </p:spPr>
      </p:pic>
      <p:pic>
        <p:nvPicPr>
          <p:cNvPr id="2050" name="Picture 2" descr="Matzah">
            <a:extLst>
              <a:ext uri="{FF2B5EF4-FFF2-40B4-BE49-F238E27FC236}">
                <a16:creationId xmlns:a16="http://schemas.microsoft.com/office/drawing/2014/main" id="{A132CE1F-9B07-40D4-B7E7-1CE256691DDA}"/>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0" y="-117392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49C658-C680-4C82-B768-A4CB98BF23B9}"/>
              </a:ext>
            </a:extLst>
          </p:cNvPr>
          <p:cNvSpPr>
            <a:spLocks noGrp="1"/>
          </p:cNvSpPr>
          <p:nvPr>
            <p:ph type="ctrTitle"/>
          </p:nvPr>
        </p:nvSpPr>
        <p:spPr>
          <a:xfrm>
            <a:off x="1524000" y="2438205"/>
            <a:ext cx="9144000" cy="2387600"/>
          </a:xfrm>
        </p:spPr>
        <p:txBody>
          <a:bodyPr>
            <a:noAutofit/>
          </a:bodyPr>
          <a:lstStyle/>
          <a:p>
            <a:r>
              <a:rPr lang="en-US" sz="7200" b="1" i="1" dirty="0">
                <a:solidFill>
                  <a:schemeClr val="tx1"/>
                </a:solidFill>
                <a:latin typeface="+mn-lt"/>
                <a:cs typeface="Arial" panose="020B0604020202020204" pitchFamily="34" charset="0"/>
              </a:rPr>
              <a:t>Teach your children the history of freedom if you want them never to lose it.</a:t>
            </a:r>
            <a:endParaRPr lang="en-US" sz="7200" b="1" i="1" dirty="0">
              <a:solidFill>
                <a:schemeClr val="tx1"/>
              </a:solidFill>
              <a:latin typeface="+mn-lt"/>
            </a:endParaRPr>
          </a:p>
        </p:txBody>
      </p:sp>
      <p:sp>
        <p:nvSpPr>
          <p:cNvPr id="3" name="Subtitle 2">
            <a:extLst>
              <a:ext uri="{FF2B5EF4-FFF2-40B4-BE49-F238E27FC236}">
                <a16:creationId xmlns:a16="http://schemas.microsoft.com/office/drawing/2014/main" id="{ECFC1A5D-10A8-46D1-8B4C-B8C9D9130E62}"/>
              </a:ext>
            </a:extLst>
          </p:cNvPr>
          <p:cNvSpPr>
            <a:spLocks noGrp="1"/>
          </p:cNvSpPr>
          <p:nvPr>
            <p:ph type="subTitle" idx="1"/>
          </p:nvPr>
        </p:nvSpPr>
        <p:spPr>
          <a:xfrm>
            <a:off x="1524000" y="4917880"/>
            <a:ext cx="9144000" cy="1655762"/>
          </a:xfrm>
        </p:spPr>
        <p:txBody>
          <a:bodyPr/>
          <a:lstStyle/>
          <a:p>
            <a:r>
              <a:rPr lang="en-US" sz="3600" dirty="0">
                <a:solidFill>
                  <a:schemeClr val="tx1"/>
                </a:solidFill>
                <a:latin typeface="+mn-lt"/>
              </a:rPr>
              <a:t>- Rabbi Jonathan Sacks</a:t>
            </a:r>
          </a:p>
        </p:txBody>
      </p:sp>
    </p:spTree>
    <p:extLst>
      <p:ext uri="{BB962C8B-B14F-4D97-AF65-F5344CB8AC3E}">
        <p14:creationId xmlns:p14="http://schemas.microsoft.com/office/powerpoint/2010/main" val="2693822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dirty="0"/>
              <a:t>Pesach, Matzah, </a:t>
            </a:r>
            <a:r>
              <a:rPr lang="en-US" sz="5400" dirty="0" err="1"/>
              <a:t>Maror</a:t>
            </a:r>
            <a:endParaRPr lang="en-US" sz="5400" b="1" dirty="0"/>
          </a:p>
        </p:txBody>
      </p:sp>
      <p:sp>
        <p:nvSpPr>
          <p:cNvPr id="3" name="Content Placeholder 2">
            <a:extLst>
              <a:ext uri="{FF2B5EF4-FFF2-40B4-BE49-F238E27FC236}">
                <a16:creationId xmlns:a16="http://schemas.microsoft.com/office/drawing/2014/main" id="{A86A4FA0-FC1C-45D5-A6E0-5E62C9A3B602}"/>
              </a:ext>
            </a:extLst>
          </p:cNvPr>
          <p:cNvSpPr>
            <a:spLocks noGrp="1"/>
          </p:cNvSpPr>
          <p:nvPr>
            <p:ph idx="1"/>
          </p:nvPr>
        </p:nvSpPr>
        <p:spPr>
          <a:xfrm>
            <a:off x="838200" y="1253331"/>
            <a:ext cx="10515600" cy="4351338"/>
          </a:xfrm>
        </p:spPr>
        <p:txBody>
          <a:bodyPr/>
          <a:lstStyle/>
          <a:p>
            <a:r>
              <a:rPr lang="en-US" sz="3600" b="1" dirty="0" err="1">
                <a:solidFill>
                  <a:schemeClr val="accent2">
                    <a:lumMod val="60000"/>
                    <a:lumOff val="40000"/>
                  </a:schemeClr>
                </a:solidFill>
                <a:latin typeface="+mn-lt"/>
              </a:rPr>
              <a:t>Rabban</a:t>
            </a:r>
            <a:r>
              <a:rPr lang="en-US" sz="3600" b="1" dirty="0">
                <a:solidFill>
                  <a:schemeClr val="accent2">
                    <a:lumMod val="60000"/>
                    <a:lumOff val="40000"/>
                  </a:schemeClr>
                </a:solidFill>
                <a:latin typeface="+mn-lt"/>
              </a:rPr>
              <a:t> Gamliel </a:t>
            </a:r>
            <a:r>
              <a:rPr lang="en-US" sz="3600" dirty="0">
                <a:latin typeface="+mn-lt"/>
              </a:rPr>
              <a:t>would say that whoever didn’t explain the </a:t>
            </a:r>
            <a:r>
              <a:rPr lang="en-US" sz="3600" b="1" dirty="0" err="1">
                <a:solidFill>
                  <a:schemeClr val="accent1">
                    <a:lumMod val="60000"/>
                    <a:lumOff val="40000"/>
                  </a:schemeClr>
                </a:solidFill>
                <a:latin typeface="+mn-lt"/>
              </a:rPr>
              <a:t>pesach</a:t>
            </a:r>
            <a:r>
              <a:rPr lang="en-US" sz="3600" b="1" dirty="0">
                <a:solidFill>
                  <a:schemeClr val="accent1">
                    <a:lumMod val="60000"/>
                    <a:lumOff val="40000"/>
                  </a:schemeClr>
                </a:solidFill>
                <a:latin typeface="+mn-lt"/>
              </a:rPr>
              <a:t>, matzah, and </a:t>
            </a:r>
            <a:r>
              <a:rPr lang="en-US" sz="3600" b="1" dirty="0" err="1">
                <a:solidFill>
                  <a:schemeClr val="accent1">
                    <a:lumMod val="60000"/>
                    <a:lumOff val="40000"/>
                  </a:schemeClr>
                </a:solidFill>
                <a:latin typeface="+mn-lt"/>
              </a:rPr>
              <a:t>maror</a:t>
            </a:r>
            <a:r>
              <a:rPr lang="en-US" sz="3600" b="1" dirty="0">
                <a:solidFill>
                  <a:schemeClr val="accent1">
                    <a:lumMod val="60000"/>
                    <a:lumOff val="40000"/>
                  </a:schemeClr>
                </a:solidFill>
                <a:latin typeface="+mn-lt"/>
              </a:rPr>
              <a:t> </a:t>
            </a:r>
            <a:r>
              <a:rPr lang="en-US" sz="3600" dirty="0">
                <a:latin typeface="+mn-lt"/>
              </a:rPr>
              <a:t>during the seder hasn’t done Passover justice: </a:t>
            </a:r>
            <a:endParaRPr lang="en-US" sz="4400" dirty="0">
              <a:latin typeface="+mn-lt"/>
            </a:endParaRPr>
          </a:p>
          <a:p>
            <a:r>
              <a:rPr lang="en-US" sz="3600" dirty="0">
                <a:latin typeface="+mn-lt"/>
              </a:rPr>
              <a:t>The </a:t>
            </a:r>
            <a:r>
              <a:rPr lang="en-US" sz="3600" b="1" dirty="0" err="1">
                <a:solidFill>
                  <a:schemeClr val="accent1">
                    <a:lumMod val="60000"/>
                    <a:lumOff val="40000"/>
                  </a:schemeClr>
                </a:solidFill>
                <a:latin typeface="+mn-lt"/>
              </a:rPr>
              <a:t>pesach</a:t>
            </a:r>
            <a:r>
              <a:rPr lang="en-US" sz="3600" dirty="0">
                <a:latin typeface="+mn-lt"/>
              </a:rPr>
              <a:t> reminds us that it is important to set aside time to mark sacred occasions and make time for joining together as a community.</a:t>
            </a:r>
            <a:endParaRPr lang="en-US" sz="4400" dirty="0">
              <a:latin typeface="+mn-lt"/>
            </a:endParaRPr>
          </a:p>
          <a:p>
            <a:r>
              <a:rPr lang="en-US" sz="3600" dirty="0">
                <a:latin typeface="+mn-lt"/>
              </a:rPr>
              <a:t>The </a:t>
            </a:r>
            <a:r>
              <a:rPr lang="en-US" sz="3600" b="1" dirty="0">
                <a:solidFill>
                  <a:schemeClr val="accent1">
                    <a:lumMod val="60000"/>
                    <a:lumOff val="40000"/>
                  </a:schemeClr>
                </a:solidFill>
                <a:latin typeface="+mn-lt"/>
              </a:rPr>
              <a:t>matzah</a:t>
            </a:r>
            <a:r>
              <a:rPr lang="en-US" sz="3600" dirty="0">
                <a:latin typeface="+mn-lt"/>
              </a:rPr>
              <a:t> reminds us to clear out the </a:t>
            </a:r>
            <a:r>
              <a:rPr lang="en-US" sz="3600" i="1" dirty="0">
                <a:latin typeface="+mn-lt"/>
              </a:rPr>
              <a:t>chametz</a:t>
            </a:r>
            <a:r>
              <a:rPr lang="en-US" sz="3600" dirty="0">
                <a:latin typeface="+mn-lt"/>
              </a:rPr>
              <a:t> in our lives and make space for what could be.</a:t>
            </a:r>
            <a:endParaRPr lang="en-US" sz="4400" dirty="0">
              <a:latin typeface="+mn-lt"/>
            </a:endParaRPr>
          </a:p>
          <a:p>
            <a:r>
              <a:rPr lang="en-US" sz="3600" dirty="0">
                <a:latin typeface="+mn-lt"/>
              </a:rPr>
              <a:t>The</a:t>
            </a:r>
            <a:r>
              <a:rPr lang="en-US" sz="3600" i="1" dirty="0">
                <a:latin typeface="+mn-lt"/>
              </a:rPr>
              <a:t> </a:t>
            </a:r>
            <a:r>
              <a:rPr lang="en-US" sz="3600" b="1" dirty="0" err="1">
                <a:solidFill>
                  <a:schemeClr val="accent1">
                    <a:lumMod val="60000"/>
                    <a:lumOff val="40000"/>
                  </a:schemeClr>
                </a:solidFill>
                <a:latin typeface="+mn-lt"/>
              </a:rPr>
              <a:t>maror</a:t>
            </a:r>
            <a:r>
              <a:rPr lang="en-US" sz="3600" dirty="0">
                <a:latin typeface="+mn-lt"/>
              </a:rPr>
              <a:t> awakens us to do what we can do to help ease the harshness in our world.</a:t>
            </a:r>
            <a:endParaRPr lang="en-US" sz="4400" dirty="0">
              <a:latin typeface="+mn-lt"/>
            </a:endParaRPr>
          </a:p>
          <a:p>
            <a:br>
              <a:rPr lang="en-US" dirty="0"/>
            </a:br>
            <a:endParaRPr lang="en-US" dirty="0"/>
          </a:p>
        </p:txBody>
      </p:sp>
    </p:spTree>
    <p:extLst>
      <p:ext uri="{BB962C8B-B14F-4D97-AF65-F5344CB8AC3E}">
        <p14:creationId xmlns:p14="http://schemas.microsoft.com/office/powerpoint/2010/main" val="1169288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D0CC76-32DC-4B18-BDA5-90A32AB01201}"/>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4" name="Picture 2" descr="Torah scroll">
            <a:extLst>
              <a:ext uri="{FF2B5EF4-FFF2-40B4-BE49-F238E27FC236}">
                <a16:creationId xmlns:a16="http://schemas.microsoft.com/office/drawing/2014/main" id="{E7E16CB2-6B72-4D24-8509-CFEFAE974A72}"/>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122639" y="-655965"/>
            <a:ext cx="12358753" cy="8095027"/>
          </a:xfrm>
          <a:prstGeom prst="rect">
            <a:avLst/>
          </a:prstGeom>
          <a:noFill/>
          <a:extLst>
            <a:ext uri="{909E8E84-426E-40DD-AFC4-6F175D3DCCD1}">
              <a14:hiddenFill xmlns:a14="http://schemas.microsoft.com/office/drawing/2010/main">
                <a:solidFill>
                  <a:srgbClr val="FFFFFF"/>
                </a:solidFill>
              </a14:hiddenFill>
            </a:ext>
          </a:extLst>
        </p:spPr>
      </p:pic>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b="1" dirty="0" err="1">
                <a:solidFill>
                  <a:schemeClr val="tx1"/>
                </a:solidFill>
              </a:rPr>
              <a:t>B’chol</a:t>
            </a:r>
            <a:r>
              <a:rPr lang="en-US" sz="5400" b="1" dirty="0">
                <a:solidFill>
                  <a:schemeClr val="tx1"/>
                </a:solidFill>
              </a:rPr>
              <a:t> </a:t>
            </a:r>
            <a:r>
              <a:rPr lang="en-US" sz="5400" b="1" dirty="0" err="1">
                <a:solidFill>
                  <a:schemeClr val="tx1"/>
                </a:solidFill>
              </a:rPr>
              <a:t>Dor</a:t>
            </a:r>
            <a:r>
              <a:rPr lang="en-US" sz="5400" b="1" dirty="0">
                <a:solidFill>
                  <a:schemeClr val="tx1"/>
                </a:solidFill>
              </a:rPr>
              <a:t> </a:t>
            </a:r>
            <a:r>
              <a:rPr lang="en-US" sz="5400" b="1" dirty="0" err="1">
                <a:solidFill>
                  <a:schemeClr val="tx1"/>
                </a:solidFill>
              </a:rPr>
              <a:t>Vador</a:t>
            </a:r>
            <a:endParaRPr lang="en-US" sz="5400" b="1" dirty="0">
              <a:solidFill>
                <a:schemeClr val="tx1"/>
              </a:solidFill>
            </a:endParaRPr>
          </a:p>
        </p:txBody>
      </p:sp>
      <p:sp>
        <p:nvSpPr>
          <p:cNvPr id="3" name="Content Placeholder 2">
            <a:extLst>
              <a:ext uri="{FF2B5EF4-FFF2-40B4-BE49-F238E27FC236}">
                <a16:creationId xmlns:a16="http://schemas.microsoft.com/office/drawing/2014/main" id="{A86A4FA0-FC1C-45D5-A6E0-5E62C9A3B602}"/>
              </a:ext>
            </a:extLst>
          </p:cNvPr>
          <p:cNvSpPr>
            <a:spLocks noGrp="1"/>
          </p:cNvSpPr>
          <p:nvPr>
            <p:ph idx="1"/>
          </p:nvPr>
        </p:nvSpPr>
        <p:spPr>
          <a:xfrm>
            <a:off x="838200" y="1253331"/>
            <a:ext cx="10515600" cy="4351338"/>
          </a:xfrm>
        </p:spPr>
        <p:txBody>
          <a:bodyPr/>
          <a:lstStyle/>
          <a:p>
            <a:r>
              <a:rPr lang="en-US" sz="5400" b="1" dirty="0">
                <a:solidFill>
                  <a:schemeClr val="tx1"/>
                </a:solidFill>
                <a:latin typeface="+mn-lt"/>
              </a:rPr>
              <a:t>In every generation, everyone is obligated to see themselves as though they personally left Egypt.</a:t>
            </a:r>
          </a:p>
        </p:txBody>
      </p:sp>
    </p:spTree>
    <p:extLst>
      <p:ext uri="{BB962C8B-B14F-4D97-AF65-F5344CB8AC3E}">
        <p14:creationId xmlns:p14="http://schemas.microsoft.com/office/powerpoint/2010/main" val="1456836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BB3141-8EBD-487E-82A7-F009C68B4543}"/>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4" name="Picture 2" descr="Torah scroll">
            <a:extLst>
              <a:ext uri="{FF2B5EF4-FFF2-40B4-BE49-F238E27FC236}">
                <a16:creationId xmlns:a16="http://schemas.microsoft.com/office/drawing/2014/main" id="{7786E39B-4EAE-47D4-BBA9-6380E00A4982}"/>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122639" y="-655965"/>
            <a:ext cx="12358753" cy="8095027"/>
          </a:xfrm>
          <a:prstGeom prst="rect">
            <a:avLst/>
          </a:prstGeom>
          <a:noFill/>
          <a:extLst>
            <a:ext uri="{909E8E84-426E-40DD-AFC4-6F175D3DCCD1}">
              <a14:hiddenFill xmlns:a14="http://schemas.microsoft.com/office/drawing/2010/main">
                <a:solidFill>
                  <a:srgbClr val="FFFFFF"/>
                </a:solidFill>
              </a14:hiddenFill>
            </a:ext>
          </a:extLst>
        </p:spPr>
      </p:pic>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b="1" dirty="0" err="1">
                <a:solidFill>
                  <a:schemeClr val="tx1"/>
                </a:solidFill>
              </a:rPr>
              <a:t>B’chol</a:t>
            </a:r>
            <a:r>
              <a:rPr lang="en-US" sz="5400" b="1" dirty="0">
                <a:solidFill>
                  <a:schemeClr val="tx1"/>
                </a:solidFill>
              </a:rPr>
              <a:t> </a:t>
            </a:r>
            <a:r>
              <a:rPr lang="en-US" sz="5400" b="1" dirty="0" err="1">
                <a:solidFill>
                  <a:schemeClr val="tx1"/>
                </a:solidFill>
              </a:rPr>
              <a:t>Dor</a:t>
            </a:r>
            <a:r>
              <a:rPr lang="en-US" sz="5400" b="1" dirty="0">
                <a:solidFill>
                  <a:schemeClr val="tx1"/>
                </a:solidFill>
              </a:rPr>
              <a:t> </a:t>
            </a:r>
            <a:r>
              <a:rPr lang="en-US" sz="5400" b="1" dirty="0" err="1">
                <a:solidFill>
                  <a:schemeClr val="tx1"/>
                </a:solidFill>
              </a:rPr>
              <a:t>Vador</a:t>
            </a:r>
            <a:endParaRPr lang="en-US" sz="5400" b="1" dirty="0">
              <a:solidFill>
                <a:schemeClr val="tx1"/>
              </a:solidFill>
            </a:endParaRPr>
          </a:p>
        </p:txBody>
      </p:sp>
      <p:sp>
        <p:nvSpPr>
          <p:cNvPr id="3" name="Content Placeholder 2">
            <a:extLst>
              <a:ext uri="{FF2B5EF4-FFF2-40B4-BE49-F238E27FC236}">
                <a16:creationId xmlns:a16="http://schemas.microsoft.com/office/drawing/2014/main" id="{A86A4FA0-FC1C-45D5-A6E0-5E62C9A3B602}"/>
              </a:ext>
            </a:extLst>
          </p:cNvPr>
          <p:cNvSpPr>
            <a:spLocks noGrp="1"/>
          </p:cNvSpPr>
          <p:nvPr>
            <p:ph idx="1"/>
          </p:nvPr>
        </p:nvSpPr>
        <p:spPr>
          <a:xfrm>
            <a:off x="838200" y="1253331"/>
            <a:ext cx="10515600" cy="4351338"/>
          </a:xfrm>
        </p:spPr>
        <p:txBody>
          <a:bodyPr/>
          <a:lstStyle/>
          <a:p>
            <a:r>
              <a:rPr lang="en-US" sz="3600" b="1" dirty="0">
                <a:solidFill>
                  <a:schemeClr val="tx1"/>
                </a:solidFill>
                <a:latin typeface="+mn-lt"/>
              </a:rPr>
              <a:t>The seder reminds us that it was not only our ancestors whom God redeemed; God redeemed us along with them. That is why the Torah says, “God brought us out from there in order to give us the land promised to our ancestors.” We praise God, Ruler of Everything, who redeemed us and our ancestors from Egypt, enabling us to reach this night and eat matzah and bitter herbs.</a:t>
            </a:r>
          </a:p>
          <a:p>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892098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Second Cup of Wine</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אֱלֹהֵינוּ מֶלֶךְ הָעוֹלָם, בּוֹרֵא פְּרִי הַגָּפֶן.</a:t>
            </a:r>
          </a:p>
          <a:p>
            <a:endParaRPr lang="en-US" sz="1000" b="1" i="1" dirty="0">
              <a:latin typeface="+mn-lt"/>
            </a:endParaRPr>
          </a:p>
          <a:p>
            <a:pPr algn="ctr"/>
            <a:r>
              <a:rPr lang="en-US" sz="4000" b="1" i="1" dirty="0">
                <a:latin typeface="+mn-lt"/>
              </a:rPr>
              <a:t>Baruch </a:t>
            </a:r>
            <a:r>
              <a:rPr lang="en-US" sz="4000" b="1" i="1" dirty="0" err="1">
                <a:latin typeface="+mn-lt"/>
              </a:rPr>
              <a:t>atah</a:t>
            </a:r>
            <a:r>
              <a:rPr lang="en-US" sz="4000" b="1" i="1" dirty="0">
                <a:latin typeface="+mn-lt"/>
              </a:rPr>
              <a:t>, </a:t>
            </a:r>
            <a:r>
              <a:rPr lang="en-US" sz="4400" b="1" i="1" dirty="0">
                <a:latin typeface="+mn-lt"/>
              </a:rPr>
              <a:t>Adonai</a:t>
            </a:r>
            <a:r>
              <a:rPr lang="en-US" sz="4000" b="1" i="1" dirty="0">
                <a:latin typeface="+mn-lt"/>
              </a:rPr>
              <a:t> </a:t>
            </a:r>
            <a:r>
              <a:rPr lang="en-US" sz="4000" b="1" i="1" dirty="0" err="1">
                <a:latin typeface="+mn-lt"/>
              </a:rPr>
              <a:t>Eloheinu</a:t>
            </a:r>
            <a:r>
              <a:rPr lang="en-US" sz="4000" b="1" i="1" dirty="0">
                <a:latin typeface="+mn-lt"/>
              </a:rPr>
              <a:t> </a:t>
            </a:r>
            <a:r>
              <a:rPr lang="en-US" sz="4000" b="1" i="1" dirty="0" err="1">
                <a:latin typeface="+mn-lt"/>
              </a:rPr>
              <a:t>melech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borei</a:t>
            </a:r>
            <a:r>
              <a:rPr lang="en-US" sz="4000" b="1" i="1" dirty="0">
                <a:latin typeface="+mn-lt"/>
              </a:rPr>
              <a:t> </a:t>
            </a:r>
            <a:r>
              <a:rPr lang="en-US" sz="4000" b="1" i="1" dirty="0" err="1">
                <a:latin typeface="+mn-lt"/>
              </a:rPr>
              <a:t>p’ree</a:t>
            </a:r>
            <a:r>
              <a:rPr lang="en-US" sz="4000" b="1" i="1" dirty="0">
                <a:latin typeface="+mn-lt"/>
              </a:rPr>
              <a:t> </a:t>
            </a:r>
            <a:r>
              <a:rPr lang="en-US" sz="4000" b="1" i="1" dirty="0" err="1">
                <a:latin typeface="+mn-lt"/>
              </a:rPr>
              <a:t>hagafen</a:t>
            </a:r>
            <a:r>
              <a:rPr lang="en-US" sz="4000" b="1" i="1" dirty="0">
                <a:latin typeface="+mn-lt"/>
              </a:rPr>
              <a:t>.</a:t>
            </a:r>
          </a:p>
          <a:p>
            <a:pPr algn="ctr"/>
            <a:endParaRPr lang="en-US" sz="1000" dirty="0">
              <a:latin typeface="+mn-lt"/>
            </a:endParaRPr>
          </a:p>
          <a:p>
            <a:pPr algn="ctr"/>
            <a:r>
              <a:rPr lang="en-US" sz="4000" dirty="0">
                <a:latin typeface="+mn-lt"/>
              </a:rPr>
              <a:t>Blessed are you, Adonai our God, Sovereign of the Universe, who creates fruit of the vine.</a:t>
            </a:r>
          </a:p>
        </p:txBody>
      </p:sp>
    </p:spTree>
    <p:extLst>
      <p:ext uri="{BB962C8B-B14F-4D97-AF65-F5344CB8AC3E}">
        <p14:creationId xmlns:p14="http://schemas.microsoft.com/office/powerpoint/2010/main" val="2147569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err="1">
                <a:cs typeface="Arial" panose="020B0604020202020204" pitchFamily="34" charset="0"/>
              </a:rPr>
              <a:t>Rachtzah</a:t>
            </a:r>
            <a:r>
              <a:rPr lang="en-US" sz="5400" b="1" dirty="0">
                <a:cs typeface="Arial" panose="020B0604020202020204" pitchFamily="34" charset="0"/>
              </a:rPr>
              <a:t> - Handwashing</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אֱלֹהֵינוּ מֶלֶךְ הָעוֹלָם, אֲשֶׁר קִדְּשָׁנוּ בְּמִצְוֹתָיו וְצִוָּנוּ עַל נְטִילַת יָדַיִם. </a:t>
            </a:r>
            <a:endParaRPr lang="en-US" sz="4400" dirty="0">
              <a:latin typeface="Times New Roman" panose="02020603050405020304" pitchFamily="18" charset="0"/>
              <a:cs typeface="Times New Roman" panose="02020603050405020304" pitchFamily="18" charset="0"/>
            </a:endParaRPr>
          </a:p>
          <a:p>
            <a:endParaRPr lang="en-US" sz="1000" b="1" i="1" dirty="0">
              <a:latin typeface="+mn-lt"/>
            </a:endParaRPr>
          </a:p>
          <a:p>
            <a:pPr algn="ctr"/>
            <a:r>
              <a:rPr lang="en-US" sz="4000" b="1" i="1" dirty="0">
                <a:latin typeface="+mn-lt"/>
              </a:rPr>
              <a:t>Baruch </a:t>
            </a:r>
            <a:r>
              <a:rPr lang="en-US" sz="4000" b="1" i="1" dirty="0" err="1">
                <a:latin typeface="+mn-lt"/>
              </a:rPr>
              <a:t>atah</a:t>
            </a:r>
            <a:r>
              <a:rPr lang="en-US" sz="4000" b="1" i="1" dirty="0">
                <a:latin typeface="+mn-lt"/>
              </a:rPr>
              <a:t> Adonai, </a:t>
            </a:r>
            <a:r>
              <a:rPr lang="en-US" sz="4000" b="1" i="1" dirty="0" err="1">
                <a:latin typeface="+mn-lt"/>
              </a:rPr>
              <a:t>Eloheinu</a:t>
            </a:r>
            <a:r>
              <a:rPr lang="en-US" sz="4000" b="1" i="1" dirty="0">
                <a:latin typeface="+mn-lt"/>
              </a:rPr>
              <a:t> </a:t>
            </a:r>
            <a:r>
              <a:rPr lang="en-US" sz="4000" b="1" i="1" dirty="0" err="1">
                <a:latin typeface="+mn-lt"/>
              </a:rPr>
              <a:t>melech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asher</a:t>
            </a:r>
            <a:r>
              <a:rPr lang="en-US" sz="4000" b="1" i="1" dirty="0">
                <a:latin typeface="+mn-lt"/>
              </a:rPr>
              <a:t> </a:t>
            </a:r>
            <a:r>
              <a:rPr lang="en-US" sz="4000" b="1" i="1" dirty="0" err="1">
                <a:latin typeface="+mn-lt"/>
              </a:rPr>
              <a:t>kidshanu</a:t>
            </a:r>
            <a:r>
              <a:rPr lang="en-US" sz="4000" b="1" i="1" dirty="0">
                <a:latin typeface="+mn-lt"/>
              </a:rPr>
              <a:t> </a:t>
            </a:r>
            <a:r>
              <a:rPr lang="en-US" sz="4000" b="1" i="1" dirty="0" err="1">
                <a:latin typeface="+mn-lt"/>
              </a:rPr>
              <a:t>b’mitzvotav</a:t>
            </a:r>
            <a:r>
              <a:rPr lang="en-US" sz="4000" b="1" i="1" dirty="0">
                <a:latin typeface="+mn-lt"/>
              </a:rPr>
              <a:t> </a:t>
            </a:r>
            <a:r>
              <a:rPr lang="en-US" sz="4000" b="1" i="1" dirty="0" err="1">
                <a:latin typeface="+mn-lt"/>
              </a:rPr>
              <a:t>v’tzivanu</a:t>
            </a:r>
            <a:r>
              <a:rPr lang="en-US" sz="4000" b="1" i="1" dirty="0">
                <a:latin typeface="+mn-lt"/>
              </a:rPr>
              <a:t> al </a:t>
            </a:r>
            <a:r>
              <a:rPr lang="en-US" sz="4000" b="1" i="1" dirty="0" err="1">
                <a:latin typeface="+mn-lt"/>
              </a:rPr>
              <a:t>n’tilat</a:t>
            </a:r>
            <a:r>
              <a:rPr lang="en-US" sz="4000" b="1" i="1" dirty="0">
                <a:latin typeface="+mn-lt"/>
              </a:rPr>
              <a:t> </a:t>
            </a:r>
            <a:r>
              <a:rPr lang="en-US" sz="4000" b="1" i="1" dirty="0" err="1">
                <a:latin typeface="+mn-lt"/>
              </a:rPr>
              <a:t>yadayim</a:t>
            </a:r>
            <a:r>
              <a:rPr lang="en-US" sz="4000" b="1" i="1" dirty="0">
                <a:latin typeface="+mn-lt"/>
              </a:rPr>
              <a:t>.</a:t>
            </a:r>
            <a:endParaRPr lang="en-US" b="1" i="1" dirty="0"/>
          </a:p>
          <a:p>
            <a:pPr algn="ctr"/>
            <a:r>
              <a:rPr lang="en-US" sz="4000" dirty="0">
                <a:latin typeface="+mn-lt"/>
              </a:rPr>
              <a:t>Blessed are you, Adonai our God, Sovereign of the Universe, who has sanctified with Your mitzvot and has commanded us on the washing of our hands.</a:t>
            </a:r>
          </a:p>
        </p:txBody>
      </p:sp>
    </p:spTree>
    <p:extLst>
      <p:ext uri="{BB962C8B-B14F-4D97-AF65-F5344CB8AC3E}">
        <p14:creationId xmlns:p14="http://schemas.microsoft.com/office/powerpoint/2010/main" val="98454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err="1">
                <a:cs typeface="Arial" panose="020B0604020202020204" pitchFamily="34" charset="0"/>
              </a:rPr>
              <a:t>Motzi</a:t>
            </a:r>
            <a:endParaRPr lang="en-US" sz="5400" b="1" dirty="0">
              <a:cs typeface="Arial" panose="020B0604020202020204" pitchFamily="34" charset="0"/>
            </a:endParaRP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 אֱלֹהֵינוּ מֶלֶךְ הָעוֹלָם</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הַמּוֹצִיא לֶחֶם מִן הָאָרֶץ. </a:t>
            </a:r>
          </a:p>
          <a:p>
            <a:endParaRPr lang="en-US" sz="1000" b="1" i="1" dirty="0">
              <a:latin typeface="+mn-lt"/>
            </a:endParaRPr>
          </a:p>
          <a:p>
            <a:pPr marL="342900" algn="ctr"/>
            <a:r>
              <a:rPr lang="en-US" sz="4000" b="1" i="1" dirty="0">
                <a:latin typeface="+mn-lt"/>
              </a:rPr>
              <a:t>Baruch </a:t>
            </a:r>
            <a:r>
              <a:rPr lang="en-US" sz="4000" b="1" i="1" dirty="0" err="1">
                <a:latin typeface="+mn-lt"/>
              </a:rPr>
              <a:t>Atah</a:t>
            </a:r>
            <a:r>
              <a:rPr lang="en-US" sz="4000" b="1" i="1" dirty="0">
                <a:latin typeface="+mn-lt"/>
              </a:rPr>
              <a:t> Adonai, </a:t>
            </a:r>
            <a:r>
              <a:rPr lang="en-US" sz="4000" b="1" i="1" dirty="0" err="1">
                <a:latin typeface="+mn-lt"/>
              </a:rPr>
              <a:t>Eloheinu</a:t>
            </a:r>
            <a:r>
              <a:rPr lang="en-US" sz="4000" b="1" i="1" dirty="0">
                <a:latin typeface="+mn-lt"/>
              </a:rPr>
              <a:t> </a:t>
            </a:r>
            <a:r>
              <a:rPr lang="en-US" sz="4000" b="1" i="1" dirty="0" err="1">
                <a:latin typeface="+mn-lt"/>
              </a:rPr>
              <a:t>Meleh</a:t>
            </a:r>
            <a:r>
              <a:rPr lang="en-US" sz="4000" b="1" i="1" dirty="0">
                <a:latin typeface="+mn-lt"/>
              </a:rPr>
              <a:t> ha-</a:t>
            </a:r>
            <a:r>
              <a:rPr lang="en-US" sz="4000" b="1" i="1" dirty="0" err="1">
                <a:latin typeface="+mn-lt"/>
              </a:rPr>
              <a:t>olam</a:t>
            </a:r>
            <a:r>
              <a:rPr lang="en-US" sz="4000" b="1" i="1" dirty="0">
                <a:latin typeface="+mn-lt"/>
              </a:rPr>
              <a:t>, ha-</a:t>
            </a:r>
            <a:r>
              <a:rPr lang="en-US" sz="4000" b="1" i="1" dirty="0" err="1">
                <a:latin typeface="+mn-lt"/>
              </a:rPr>
              <a:t>motzi</a:t>
            </a:r>
            <a:r>
              <a:rPr lang="en-US" sz="4000" b="1" i="1" dirty="0">
                <a:latin typeface="+mn-lt"/>
              </a:rPr>
              <a:t> </a:t>
            </a:r>
            <a:r>
              <a:rPr lang="en-US" sz="4000" b="1" i="1" dirty="0" err="1">
                <a:latin typeface="+mn-lt"/>
              </a:rPr>
              <a:t>lechem</a:t>
            </a:r>
            <a:r>
              <a:rPr lang="en-US" sz="4000" b="1" i="1" dirty="0">
                <a:latin typeface="+mn-lt"/>
              </a:rPr>
              <a:t> min ha-</a:t>
            </a:r>
            <a:r>
              <a:rPr lang="en-US" sz="4000" b="1" i="1" dirty="0" err="1">
                <a:latin typeface="+mn-lt"/>
              </a:rPr>
              <a:t>aretz</a:t>
            </a:r>
            <a:r>
              <a:rPr lang="en-US" sz="4000" b="1" i="1" dirty="0">
                <a:latin typeface="+mn-lt"/>
              </a:rPr>
              <a:t>. </a:t>
            </a:r>
          </a:p>
          <a:p>
            <a:pPr marL="342900" algn="ctr"/>
            <a:endParaRPr lang="en-US" i="1" dirty="0">
              <a:latin typeface="+mn-lt"/>
            </a:endParaRPr>
          </a:p>
          <a:p>
            <a:pPr marL="342900" algn="ctr"/>
            <a:r>
              <a:rPr lang="en-US" sz="4000" dirty="0">
                <a:latin typeface="+mn-lt"/>
              </a:rPr>
              <a:t>We praise You, </a:t>
            </a:r>
            <a:r>
              <a:rPr lang="en-US" sz="4000" dirty="0"/>
              <a:t>Adonai our God</a:t>
            </a:r>
            <a:r>
              <a:rPr lang="en-US" sz="4000" dirty="0">
                <a:latin typeface="+mn-lt"/>
              </a:rPr>
              <a:t>, Sovereign of the Universe, Who brings forth bread from the earth.</a:t>
            </a:r>
          </a:p>
        </p:txBody>
      </p:sp>
    </p:spTree>
    <p:extLst>
      <p:ext uri="{BB962C8B-B14F-4D97-AF65-F5344CB8AC3E}">
        <p14:creationId xmlns:p14="http://schemas.microsoft.com/office/powerpoint/2010/main" val="4053381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a:cs typeface="Arial" panose="020B0604020202020204" pitchFamily="34" charset="0"/>
              </a:rPr>
              <a:t>Matzah</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 אֱלֹהֵינוּ מֶלֶךְ הָעוֹלָם, אֲשֶׁר קִדְּשָׁנוּ בְּמִצְוֹתָיו וְצִוָּנוּ עַל אֲכִילַת מַצָּה. </a:t>
            </a:r>
          </a:p>
          <a:p>
            <a:endParaRPr lang="en-US" sz="1000" b="1" i="1" dirty="0">
              <a:latin typeface="+mn-lt"/>
            </a:endParaRPr>
          </a:p>
          <a:p>
            <a:pPr marL="342900" algn="ctr"/>
            <a:r>
              <a:rPr lang="en-US" sz="4000" b="1" i="1" dirty="0">
                <a:latin typeface="+mn-lt"/>
              </a:rPr>
              <a:t>Baruch </a:t>
            </a:r>
            <a:r>
              <a:rPr lang="en-US" sz="4000" b="1" i="1" dirty="0" err="1">
                <a:latin typeface="+mn-lt"/>
              </a:rPr>
              <a:t>Atah</a:t>
            </a:r>
            <a:r>
              <a:rPr lang="en-US" sz="4000" b="1" i="1" dirty="0">
                <a:latin typeface="+mn-lt"/>
              </a:rPr>
              <a:t> Adonai </a:t>
            </a:r>
            <a:r>
              <a:rPr lang="en-US" sz="4000" b="1" i="1" dirty="0" err="1">
                <a:latin typeface="+mn-lt"/>
              </a:rPr>
              <a:t>Eloheinu</a:t>
            </a:r>
            <a:r>
              <a:rPr lang="en-US" sz="4000" b="1" i="1" dirty="0">
                <a:latin typeface="+mn-lt"/>
              </a:rPr>
              <a:t> </a:t>
            </a:r>
            <a:r>
              <a:rPr lang="en-US" sz="4000" b="1" i="1" dirty="0" err="1">
                <a:latin typeface="+mn-lt"/>
              </a:rPr>
              <a:t>Meleh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asher</a:t>
            </a:r>
            <a:r>
              <a:rPr lang="en-US" sz="4000" b="1" i="1" dirty="0">
                <a:latin typeface="+mn-lt"/>
              </a:rPr>
              <a:t> </a:t>
            </a:r>
            <a:r>
              <a:rPr lang="en-US" sz="4000" b="1" i="1" dirty="0" err="1">
                <a:latin typeface="+mn-lt"/>
              </a:rPr>
              <a:t>kidshanu</a:t>
            </a:r>
            <a:r>
              <a:rPr lang="en-US" sz="4000" b="1" i="1" dirty="0">
                <a:latin typeface="+mn-lt"/>
              </a:rPr>
              <a:t> </a:t>
            </a:r>
            <a:r>
              <a:rPr lang="en-US" sz="4000" b="1" i="1" dirty="0" err="1">
                <a:latin typeface="+mn-lt"/>
              </a:rPr>
              <a:t>b’mitzvo-tav</a:t>
            </a:r>
            <a:r>
              <a:rPr lang="en-US" sz="4000" b="1" i="1" dirty="0">
                <a:latin typeface="+mn-lt"/>
              </a:rPr>
              <a:t> </a:t>
            </a:r>
            <a:r>
              <a:rPr lang="en-US" sz="4000" b="1" i="1" dirty="0" err="1">
                <a:latin typeface="+mn-lt"/>
              </a:rPr>
              <a:t>v’tzivanu</a:t>
            </a:r>
            <a:r>
              <a:rPr lang="en-US" sz="4000" b="1" i="1" dirty="0">
                <a:latin typeface="+mn-lt"/>
              </a:rPr>
              <a:t> al </a:t>
            </a:r>
            <a:r>
              <a:rPr lang="en-US" sz="4000" b="1" i="1" dirty="0" err="1">
                <a:latin typeface="+mn-lt"/>
              </a:rPr>
              <a:t>achilat</a:t>
            </a:r>
            <a:r>
              <a:rPr lang="en-US" sz="4000" b="1" i="1" dirty="0">
                <a:latin typeface="+mn-lt"/>
              </a:rPr>
              <a:t> matzah.</a:t>
            </a:r>
            <a:endParaRPr lang="en-US" sz="4000" b="1" dirty="0">
              <a:latin typeface="+mn-lt"/>
            </a:endParaRPr>
          </a:p>
          <a:p>
            <a:pPr marL="342900" algn="ctr"/>
            <a:r>
              <a:rPr lang="en-US" sz="4000" dirty="0">
                <a:latin typeface="+mn-lt"/>
              </a:rPr>
              <a:t>We praise You, </a:t>
            </a:r>
            <a:r>
              <a:rPr lang="en-US" sz="4000" dirty="0"/>
              <a:t>Adonai our God</a:t>
            </a:r>
            <a:r>
              <a:rPr lang="en-US" sz="4000" dirty="0">
                <a:latin typeface="+mn-lt"/>
              </a:rPr>
              <a:t>, Sovereign of the Universe, Who hallows our lives with commandments, Who has commanded us regarding the eating of matzah.</a:t>
            </a:r>
          </a:p>
        </p:txBody>
      </p:sp>
    </p:spTree>
    <p:extLst>
      <p:ext uri="{BB962C8B-B14F-4D97-AF65-F5344CB8AC3E}">
        <p14:creationId xmlns:p14="http://schemas.microsoft.com/office/powerpoint/2010/main" val="3802547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err="1">
                <a:cs typeface="Arial" panose="020B0604020202020204" pitchFamily="34" charset="0"/>
              </a:rPr>
              <a:t>Maror</a:t>
            </a:r>
            <a:endParaRPr lang="en-US" sz="5400" b="1" dirty="0">
              <a:cs typeface="Arial" panose="020B0604020202020204" pitchFamily="34" charset="0"/>
            </a:endParaRP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 אֱלֹהֵינוּ מֶלֶךְ הָעוֹלָם, אֲשֶׁר קִדְּשָנוּ בְּמִצְוֹתָיו וְצִוָּנוּ עַל אֲכִילַת מָרוֹר. </a:t>
            </a:r>
            <a:endParaRPr lang="en-US" sz="4400" dirty="0">
              <a:latin typeface="Times New Roman" panose="02020603050405020304" pitchFamily="18" charset="0"/>
              <a:cs typeface="Times New Roman" panose="02020603050405020304" pitchFamily="18" charset="0"/>
            </a:endParaRPr>
          </a:p>
          <a:p>
            <a:endParaRPr lang="en-US" sz="1000" b="1" i="1" dirty="0">
              <a:latin typeface="+mn-lt"/>
            </a:endParaRPr>
          </a:p>
          <a:p>
            <a:pPr marL="342900" algn="ctr"/>
            <a:r>
              <a:rPr lang="en-US" sz="4000" b="1" i="1" dirty="0">
                <a:latin typeface="+mn-lt"/>
              </a:rPr>
              <a:t>Baruch </a:t>
            </a:r>
            <a:r>
              <a:rPr lang="en-US" sz="4000" b="1" i="1" dirty="0" err="1">
                <a:latin typeface="+mn-lt"/>
              </a:rPr>
              <a:t>Atah</a:t>
            </a:r>
            <a:r>
              <a:rPr lang="en-US" sz="4000" b="1" i="1" dirty="0">
                <a:latin typeface="+mn-lt"/>
              </a:rPr>
              <a:t> Adonai </a:t>
            </a:r>
            <a:r>
              <a:rPr lang="en-US" sz="4000" b="1" i="1" dirty="0" err="1">
                <a:latin typeface="+mn-lt"/>
              </a:rPr>
              <a:t>Eloheinu</a:t>
            </a:r>
            <a:r>
              <a:rPr lang="en-US" sz="4000" b="1" i="1" dirty="0">
                <a:latin typeface="+mn-lt"/>
              </a:rPr>
              <a:t> </a:t>
            </a:r>
            <a:r>
              <a:rPr lang="en-US" sz="4000" b="1" i="1" dirty="0" err="1">
                <a:latin typeface="+mn-lt"/>
              </a:rPr>
              <a:t>Meleh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asher</a:t>
            </a:r>
            <a:r>
              <a:rPr lang="en-US" sz="4000" b="1" i="1" dirty="0">
                <a:latin typeface="+mn-lt"/>
              </a:rPr>
              <a:t> </a:t>
            </a:r>
            <a:r>
              <a:rPr lang="en-US" sz="4000" b="1" i="1" dirty="0" err="1">
                <a:latin typeface="+mn-lt"/>
              </a:rPr>
              <a:t>kidshanu</a:t>
            </a:r>
            <a:r>
              <a:rPr lang="en-US" sz="4000" b="1" i="1" dirty="0">
                <a:latin typeface="+mn-lt"/>
              </a:rPr>
              <a:t> </a:t>
            </a:r>
            <a:r>
              <a:rPr lang="en-US" sz="4000" b="1" i="1" dirty="0" err="1">
                <a:latin typeface="+mn-lt"/>
              </a:rPr>
              <a:t>b’mitzvo-tav</a:t>
            </a:r>
            <a:r>
              <a:rPr lang="en-US" sz="4000" b="1" i="1" dirty="0">
                <a:latin typeface="+mn-lt"/>
              </a:rPr>
              <a:t> </a:t>
            </a:r>
            <a:r>
              <a:rPr lang="en-US" sz="4000" b="1" i="1" dirty="0" err="1">
                <a:latin typeface="+mn-lt"/>
              </a:rPr>
              <a:t>v’tzivanu</a:t>
            </a:r>
            <a:r>
              <a:rPr lang="en-US" sz="4000" b="1" i="1" dirty="0">
                <a:latin typeface="+mn-lt"/>
              </a:rPr>
              <a:t> al </a:t>
            </a:r>
            <a:r>
              <a:rPr lang="en-US" sz="4000" b="1" i="1" dirty="0" err="1">
                <a:latin typeface="+mn-lt"/>
              </a:rPr>
              <a:t>achilat</a:t>
            </a:r>
            <a:r>
              <a:rPr lang="en-US" sz="4000" b="1" i="1" dirty="0">
                <a:latin typeface="+mn-lt"/>
              </a:rPr>
              <a:t> </a:t>
            </a:r>
            <a:r>
              <a:rPr lang="en-US" sz="4000" b="1" i="1" dirty="0" err="1">
                <a:latin typeface="+mn-lt"/>
              </a:rPr>
              <a:t>maror</a:t>
            </a:r>
            <a:r>
              <a:rPr lang="en-US" sz="4000" b="1" i="1" dirty="0">
                <a:latin typeface="+mn-lt"/>
              </a:rPr>
              <a:t>.</a:t>
            </a:r>
            <a:endParaRPr lang="en-US" sz="4000" b="1" dirty="0">
              <a:latin typeface="+mn-lt"/>
            </a:endParaRPr>
          </a:p>
          <a:p>
            <a:pPr marL="342900" algn="ctr"/>
            <a:r>
              <a:rPr lang="en-US" sz="4000" dirty="0">
                <a:latin typeface="+mn-lt"/>
              </a:rPr>
              <a:t>We praise You, Adonai our God, Sovereign of the Universe, Who hallows our lives through commandments, Who has commanded us regarding the eating of </a:t>
            </a:r>
            <a:r>
              <a:rPr lang="en-US" sz="4000" dirty="0" err="1">
                <a:latin typeface="+mn-lt"/>
              </a:rPr>
              <a:t>maror</a:t>
            </a:r>
            <a:r>
              <a:rPr lang="en-US" sz="4000" dirty="0">
                <a:latin typeface="+mn-lt"/>
              </a:rPr>
              <a:t>.</a:t>
            </a:r>
          </a:p>
        </p:txBody>
      </p:sp>
    </p:spTree>
    <p:extLst>
      <p:ext uri="{BB962C8B-B14F-4D97-AF65-F5344CB8AC3E}">
        <p14:creationId xmlns:p14="http://schemas.microsoft.com/office/powerpoint/2010/main" val="3124958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b="1" dirty="0" err="1">
                <a:ea typeface="Times New Roman" panose="02020603050405020304" pitchFamily="18" charset="0"/>
              </a:rPr>
              <a:t>Korech</a:t>
            </a:r>
            <a:r>
              <a:rPr lang="en-US" sz="5400" b="1" dirty="0">
                <a:ea typeface="Times New Roman" panose="02020603050405020304" pitchFamily="18" charset="0"/>
              </a:rPr>
              <a:t> - Hillel’s sandwich</a:t>
            </a:r>
            <a:br>
              <a:rPr lang="en-US" sz="5400" b="1" dirty="0">
                <a:ea typeface="Times New Roman" panose="02020603050405020304" pitchFamily="18" charset="0"/>
              </a:rPr>
            </a:br>
            <a:endParaRPr lang="en-US" sz="5400" b="1" dirty="0">
              <a:cs typeface="Arial" panose="020B0604020202020204" pitchFamily="34" charset="0"/>
            </a:endParaRPr>
          </a:p>
        </p:txBody>
      </p:sp>
      <p:pic>
        <p:nvPicPr>
          <p:cNvPr id="41986" name="Picture 2" descr="Korech Images, Stock Photos &amp; Vectors | Shutterstock">
            <a:extLst>
              <a:ext uri="{FF2B5EF4-FFF2-40B4-BE49-F238E27FC236}">
                <a16:creationId xmlns:a16="http://schemas.microsoft.com/office/drawing/2014/main" id="{1DA22D61-411A-44BB-BC63-2CBD1628423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609"/>
          <a:stretch/>
        </p:blipFill>
        <p:spPr bwMode="auto">
          <a:xfrm>
            <a:off x="1876395" y="1322189"/>
            <a:ext cx="8439209" cy="4735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74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2C2A58-6207-4720-83A3-EA09F4BFAD5F}"/>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4098" name="Picture 2" descr="#">
            <a:extLst>
              <a:ext uri="{FF2B5EF4-FFF2-40B4-BE49-F238E27FC236}">
                <a16:creationId xmlns:a16="http://schemas.microsoft.com/office/drawing/2014/main" id="{5162A3C6-0137-4FF4-BC36-D23520836EF0}"/>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1143786" y="0"/>
            <a:ext cx="14479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solidFill>
                  <a:schemeClr val="tx1"/>
                </a:solidFill>
              </a:rPr>
              <a:t>At Your “Seder Tables”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7200" b="1" dirty="0">
              <a:solidFill>
                <a:schemeClr val="tx1"/>
              </a:solidFill>
              <a:latin typeface="+mn-lt"/>
            </a:endParaRPr>
          </a:p>
          <a:p>
            <a:pPr algn="ctr"/>
            <a:r>
              <a:rPr lang="en-US" sz="7200" b="1" dirty="0">
                <a:solidFill>
                  <a:schemeClr val="tx1"/>
                </a:solidFill>
                <a:latin typeface="+mn-lt"/>
              </a:rPr>
              <a:t>Shulchan </a:t>
            </a:r>
            <a:r>
              <a:rPr lang="en-US" sz="7200" b="1" dirty="0" err="1">
                <a:solidFill>
                  <a:schemeClr val="tx1"/>
                </a:solidFill>
                <a:latin typeface="+mn-lt"/>
              </a:rPr>
              <a:t>Orech</a:t>
            </a:r>
            <a:endParaRPr lang="en-US" sz="7200" b="1" dirty="0">
              <a:solidFill>
                <a:schemeClr val="tx1"/>
              </a:solidFill>
              <a:latin typeface="+mn-lt"/>
            </a:endParaRPr>
          </a:p>
          <a:p>
            <a:pPr algn="ctr"/>
            <a:r>
              <a:rPr lang="en-US" sz="7200" b="1" dirty="0">
                <a:solidFill>
                  <a:schemeClr val="tx1"/>
                </a:solidFill>
                <a:latin typeface="+mn-lt"/>
              </a:rPr>
              <a:t>The Festive Meal</a:t>
            </a:r>
          </a:p>
        </p:txBody>
      </p:sp>
    </p:spTree>
    <p:extLst>
      <p:ext uri="{BB962C8B-B14F-4D97-AF65-F5344CB8AC3E}">
        <p14:creationId xmlns:p14="http://schemas.microsoft.com/office/powerpoint/2010/main" val="114308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6E7E27-A298-49AA-A88D-0A56C78EC9F9}"/>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solidFill>
                  <a:schemeClr val="tx1"/>
                </a:solidFill>
              </a:rPr>
              <a:t>At Your “Seder Tables”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818806"/>
            <a:ext cx="10515600" cy="4351338"/>
          </a:xfrm>
        </p:spPr>
        <p:txBody>
          <a:bodyPr/>
          <a:lstStyle/>
          <a:p>
            <a:pPr marL="457200" indent="-457200">
              <a:buFont typeface="+mj-lt"/>
              <a:buAutoNum type="arabicPeriod"/>
            </a:pPr>
            <a:r>
              <a:rPr lang="en-US" sz="6000" dirty="0">
                <a:solidFill>
                  <a:schemeClr val="tx1"/>
                </a:solidFill>
                <a:latin typeface="+mn-lt"/>
              </a:rPr>
              <a:t>Introduce yourself.</a:t>
            </a:r>
          </a:p>
          <a:p>
            <a:pPr marL="457200" indent="-457200">
              <a:buFont typeface="+mj-lt"/>
              <a:buAutoNum type="arabicPeriod"/>
            </a:pPr>
            <a:r>
              <a:rPr lang="en-US" sz="6000" dirty="0">
                <a:solidFill>
                  <a:schemeClr val="tx1"/>
                </a:solidFill>
                <a:latin typeface="+mn-lt"/>
              </a:rPr>
              <a:t>How has being in a “narrow place” the last several weeks changed your perspective on freedom?</a:t>
            </a:r>
          </a:p>
        </p:txBody>
      </p:sp>
      <p:pic>
        <p:nvPicPr>
          <p:cNvPr id="6" name="Picture 2" descr="#">
            <a:extLst>
              <a:ext uri="{FF2B5EF4-FFF2-40B4-BE49-F238E27FC236}">
                <a16:creationId xmlns:a16="http://schemas.microsoft.com/office/drawing/2014/main" id="{00873EBF-359A-4752-B901-AAA561EEE7CA}"/>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1143786" y="0"/>
            <a:ext cx="14479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146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2C2A58-6207-4720-83A3-EA09F4BFAD5F}"/>
              </a:ext>
            </a:extLst>
          </p:cNvPr>
          <p:cNvPicPr/>
          <p:nvPr/>
        </p:nvPicPr>
        <p:blipFill>
          <a:blip r:embed="rId3" cstate="print">
            <a:alphaModFix/>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10097291" y="5349875"/>
            <a:ext cx="1907540" cy="1256665"/>
          </a:xfrm>
          <a:prstGeom prst="rect">
            <a:avLst/>
          </a:prstGeom>
          <a:solidFill>
            <a:schemeClr val="bg1">
              <a:lumMod val="95000"/>
            </a:schemeClr>
          </a:solidFill>
          <a:ln>
            <a:noFill/>
          </a:ln>
        </p:spPr>
      </p:pic>
      <p:pic>
        <p:nvPicPr>
          <p:cNvPr id="4098" name="Picture 2" descr="#">
            <a:extLst>
              <a:ext uri="{FF2B5EF4-FFF2-40B4-BE49-F238E27FC236}">
                <a16:creationId xmlns:a16="http://schemas.microsoft.com/office/drawing/2014/main" id="{5162A3C6-0137-4FF4-BC36-D23520836EF0}"/>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1143786" y="0"/>
            <a:ext cx="144795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solidFill>
                  <a:schemeClr val="tx1"/>
                </a:solidFill>
              </a:rPr>
              <a:t>At Your “Seder Tables”</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327653"/>
            <a:ext cx="10515600" cy="4351338"/>
          </a:xfrm>
        </p:spPr>
        <p:txBody>
          <a:bodyPr/>
          <a:lstStyle/>
          <a:p>
            <a:pPr marL="742950" indent="-742950">
              <a:buAutoNum type="arabicPeriod"/>
            </a:pPr>
            <a:r>
              <a:rPr lang="en-US" sz="3600" b="1" dirty="0">
                <a:solidFill>
                  <a:schemeClr val="tx1"/>
                </a:solidFill>
                <a:latin typeface="+mn-lt"/>
              </a:rPr>
              <a:t>What’s the funniest, sweetest or most poignant memory from a Seder you’ve attended? If this is your first one, what has been most surprising for you so far?</a:t>
            </a:r>
          </a:p>
          <a:p>
            <a:pPr marL="742950" indent="-742950">
              <a:buAutoNum type="arabicPeriod"/>
            </a:pPr>
            <a:r>
              <a:rPr lang="en-US" sz="3600" b="1" dirty="0">
                <a:solidFill>
                  <a:schemeClr val="tx1"/>
                </a:solidFill>
                <a:latin typeface="+mn-lt"/>
              </a:rPr>
              <a:t>Who taught you your most important lesson about freedom? What was it?</a:t>
            </a:r>
          </a:p>
          <a:p>
            <a:pPr marL="742950" indent="-742950">
              <a:buAutoNum type="arabicPeriod"/>
            </a:pPr>
            <a:r>
              <a:rPr lang="en-US" sz="3600" b="1" dirty="0">
                <a:solidFill>
                  <a:schemeClr val="tx1"/>
                </a:solidFill>
                <a:latin typeface="+mn-lt"/>
              </a:rPr>
              <a:t>What issue or event bothers you the most in the world right now? What will you do this year to bring about healing or change?</a:t>
            </a:r>
          </a:p>
          <a:p>
            <a:pPr algn="ctr"/>
            <a:endParaRPr lang="en-US" sz="3600" b="1" dirty="0">
              <a:solidFill>
                <a:schemeClr val="tx1"/>
              </a:solidFill>
              <a:latin typeface="+mn-lt"/>
            </a:endParaRPr>
          </a:p>
        </p:txBody>
      </p:sp>
    </p:spTree>
    <p:extLst>
      <p:ext uri="{BB962C8B-B14F-4D97-AF65-F5344CB8AC3E}">
        <p14:creationId xmlns:p14="http://schemas.microsoft.com/office/powerpoint/2010/main" val="2791986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31B76313-F37E-427C-A740-3A2EE1D61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1"/>
            <a:ext cx="12192000" cy="8534401"/>
          </a:xfrm>
          <a:prstGeom prst="rect">
            <a:avLst/>
          </a:prstGeom>
        </p:spPr>
      </p:pic>
    </p:spTree>
    <p:extLst>
      <p:ext uri="{BB962C8B-B14F-4D97-AF65-F5344CB8AC3E}">
        <p14:creationId xmlns:p14="http://schemas.microsoft.com/office/powerpoint/2010/main" val="270773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err="1">
                <a:ea typeface="Times New Roman" panose="02020603050405020304" pitchFamily="18" charset="0"/>
                <a:cs typeface="Arial" panose="020B0604020202020204" pitchFamily="34" charset="0"/>
              </a:rPr>
              <a:t>Barech</a:t>
            </a:r>
            <a:endParaRPr lang="en-US" sz="5400" dirty="0">
              <a:cs typeface="Arial" panose="020B0604020202020204" pitchFamily="34" charset="0"/>
            </a:endParaRP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בְּרִיך רַחֲמָנָא מַלְכָּא דְעַלְמָא מָרֵיהּ דְהַאי פִּיתָּא</a:t>
            </a:r>
            <a:r>
              <a:rPr lang="en-US" sz="4400" dirty="0">
                <a:latin typeface="Times New Roman" panose="02020603050405020304" pitchFamily="18" charset="0"/>
                <a:cs typeface="Times New Roman" panose="02020603050405020304" pitchFamily="18" charset="0"/>
              </a:rPr>
              <a:t>.</a:t>
            </a:r>
          </a:p>
          <a:p>
            <a:endParaRPr lang="en-US" sz="1000" b="1" i="1" dirty="0">
              <a:latin typeface="+mn-lt"/>
            </a:endParaRPr>
          </a:p>
          <a:p>
            <a:pPr algn="ctr"/>
            <a:endParaRPr lang="en-US" i="1" dirty="0"/>
          </a:p>
          <a:p>
            <a:pPr algn="ctr"/>
            <a:r>
              <a:rPr lang="en-US" sz="4000" b="1" i="1" dirty="0" err="1"/>
              <a:t>B’rich</a:t>
            </a:r>
            <a:r>
              <a:rPr lang="en-US" sz="4000" b="1" i="1" dirty="0"/>
              <a:t> </a:t>
            </a:r>
            <a:r>
              <a:rPr lang="en-US" sz="4000" b="1" i="1" dirty="0" err="1"/>
              <a:t>rachamanah</a:t>
            </a:r>
            <a:r>
              <a:rPr lang="en-US" sz="4000" b="1" i="1" dirty="0"/>
              <a:t> </a:t>
            </a:r>
            <a:r>
              <a:rPr lang="en-US" sz="4000" b="1" i="1" dirty="0" err="1"/>
              <a:t>malka</a:t>
            </a:r>
            <a:r>
              <a:rPr lang="en-US" sz="4000" b="1" i="1" dirty="0"/>
              <a:t> </a:t>
            </a:r>
            <a:r>
              <a:rPr lang="en-US" sz="4000" b="1" i="1" dirty="0" err="1"/>
              <a:t>d’alma</a:t>
            </a:r>
            <a:r>
              <a:rPr lang="en-US" sz="4000" b="1" i="1" dirty="0"/>
              <a:t> </a:t>
            </a:r>
            <a:r>
              <a:rPr lang="en-US" sz="4000" b="1" i="1" dirty="0" err="1"/>
              <a:t>marei</a:t>
            </a:r>
            <a:r>
              <a:rPr lang="en-US" sz="4000" b="1" i="1" dirty="0"/>
              <a:t> </a:t>
            </a:r>
            <a:r>
              <a:rPr lang="en-US" sz="4000" b="1" i="1" dirty="0" err="1"/>
              <a:t>d’hai</a:t>
            </a:r>
            <a:r>
              <a:rPr lang="en-US" sz="4000" b="1" i="1" dirty="0"/>
              <a:t> pita.</a:t>
            </a:r>
          </a:p>
          <a:p>
            <a:pPr marL="342900" algn="ctr"/>
            <a:endParaRPr lang="en-US" dirty="0">
              <a:latin typeface="+mn-lt"/>
            </a:endParaRPr>
          </a:p>
          <a:p>
            <a:pPr marL="342900" algn="ctr"/>
            <a:r>
              <a:rPr lang="en-US" sz="4000" dirty="0">
                <a:latin typeface="+mn-lt"/>
              </a:rPr>
              <a:t>Blessed is the Merciful One, Sovereign of the Universe, Creator of this Bread.</a:t>
            </a:r>
          </a:p>
        </p:txBody>
      </p:sp>
    </p:spTree>
    <p:extLst>
      <p:ext uri="{BB962C8B-B14F-4D97-AF65-F5344CB8AC3E}">
        <p14:creationId xmlns:p14="http://schemas.microsoft.com/office/powerpoint/2010/main" val="2149938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Third Cup of Wine</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אֱלֹהֵינוּ מֶלֶךְ הָעוֹלָם, בּוֹרֵא פְּרִי הַגָּפֶן.</a:t>
            </a:r>
          </a:p>
          <a:p>
            <a:endParaRPr lang="en-US" sz="1000" b="1" i="1" dirty="0">
              <a:latin typeface="+mn-lt"/>
            </a:endParaRPr>
          </a:p>
          <a:p>
            <a:pPr algn="ctr"/>
            <a:r>
              <a:rPr lang="en-US" sz="4000" b="1" i="1" dirty="0">
                <a:latin typeface="+mn-lt"/>
              </a:rPr>
              <a:t>Baruch </a:t>
            </a:r>
            <a:r>
              <a:rPr lang="en-US" sz="4000" b="1" i="1" dirty="0" err="1">
                <a:latin typeface="+mn-lt"/>
              </a:rPr>
              <a:t>atah</a:t>
            </a:r>
            <a:r>
              <a:rPr lang="en-US" sz="4000" b="1" i="1" dirty="0">
                <a:latin typeface="+mn-lt"/>
              </a:rPr>
              <a:t>, </a:t>
            </a:r>
            <a:r>
              <a:rPr lang="en-US" sz="4400" b="1" i="1" dirty="0">
                <a:latin typeface="+mn-lt"/>
              </a:rPr>
              <a:t>Adonai</a:t>
            </a:r>
            <a:r>
              <a:rPr lang="en-US" sz="4000" b="1" i="1" dirty="0">
                <a:latin typeface="+mn-lt"/>
              </a:rPr>
              <a:t> </a:t>
            </a:r>
            <a:r>
              <a:rPr lang="en-US" sz="4000" b="1" i="1" dirty="0" err="1">
                <a:latin typeface="+mn-lt"/>
              </a:rPr>
              <a:t>Eloheinu</a:t>
            </a:r>
            <a:r>
              <a:rPr lang="en-US" sz="4000" b="1" i="1" dirty="0">
                <a:latin typeface="+mn-lt"/>
              </a:rPr>
              <a:t> </a:t>
            </a:r>
            <a:r>
              <a:rPr lang="en-US" sz="4000" b="1" i="1" dirty="0" err="1">
                <a:latin typeface="+mn-lt"/>
              </a:rPr>
              <a:t>melech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borei</a:t>
            </a:r>
            <a:r>
              <a:rPr lang="en-US" sz="4000" b="1" i="1" dirty="0">
                <a:latin typeface="+mn-lt"/>
              </a:rPr>
              <a:t> </a:t>
            </a:r>
            <a:r>
              <a:rPr lang="en-US" sz="4000" b="1" i="1" dirty="0" err="1">
                <a:latin typeface="+mn-lt"/>
              </a:rPr>
              <a:t>p’ree</a:t>
            </a:r>
            <a:r>
              <a:rPr lang="en-US" sz="4000" b="1" i="1" dirty="0">
                <a:latin typeface="+mn-lt"/>
              </a:rPr>
              <a:t> </a:t>
            </a:r>
            <a:r>
              <a:rPr lang="en-US" sz="4000" b="1" i="1" dirty="0" err="1">
                <a:latin typeface="+mn-lt"/>
              </a:rPr>
              <a:t>hagafen</a:t>
            </a:r>
            <a:r>
              <a:rPr lang="en-US" sz="4000" b="1" i="1" dirty="0">
                <a:latin typeface="+mn-lt"/>
              </a:rPr>
              <a:t>.</a:t>
            </a:r>
          </a:p>
          <a:p>
            <a:pPr algn="ctr"/>
            <a:endParaRPr lang="en-US" sz="1000" dirty="0">
              <a:latin typeface="+mn-lt"/>
            </a:endParaRPr>
          </a:p>
          <a:p>
            <a:pPr algn="ctr"/>
            <a:r>
              <a:rPr lang="en-US" sz="4000" dirty="0">
                <a:latin typeface="+mn-lt"/>
              </a:rPr>
              <a:t>Blessed are you, Adonai our God, Sovereign of the Universe, who creates fruit of the vine.</a:t>
            </a:r>
          </a:p>
        </p:txBody>
      </p:sp>
    </p:spTree>
    <p:extLst>
      <p:ext uri="{BB962C8B-B14F-4D97-AF65-F5344CB8AC3E}">
        <p14:creationId xmlns:p14="http://schemas.microsoft.com/office/powerpoint/2010/main" val="3782181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4E09DBC0-CA43-4D49-9FB8-6BB55508AFDF}"/>
              </a:ext>
            </a:extLst>
          </p:cNvPr>
          <p:cNvSpPr>
            <a:spLocks noGrp="1"/>
          </p:cNvSpPr>
          <p:nvPr>
            <p:ph type="title"/>
          </p:nvPr>
        </p:nvSpPr>
        <p:spPr>
          <a:xfrm>
            <a:off x="838200" y="365128"/>
            <a:ext cx="10515600" cy="681620"/>
          </a:xfrm>
        </p:spPr>
        <p:txBody>
          <a:bodyPr anchor="t" anchorCtr="0">
            <a:noAutofit/>
          </a:bodyPr>
          <a:lstStyle/>
          <a:p>
            <a:pPr algn="ctr"/>
            <a:r>
              <a:rPr lang="en-US" sz="5400" dirty="0"/>
              <a:t>Open the Door for Elijah</a:t>
            </a:r>
          </a:p>
        </p:txBody>
      </p:sp>
      <p:pic>
        <p:nvPicPr>
          <p:cNvPr id="6" name="Content Placeholder 5">
            <a:extLst>
              <a:ext uri="{FF2B5EF4-FFF2-40B4-BE49-F238E27FC236}">
                <a16:creationId xmlns:a16="http://schemas.microsoft.com/office/drawing/2014/main" id="{C767A649-F5B1-4C43-8AF5-9591DFE8E9E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942" b="94175" l="5515" r="97059"/>
                    </a14:imgEffect>
                  </a14:imgLayer>
                </a14:imgProps>
              </a:ext>
              <a:ext uri="{28A0092B-C50C-407E-A947-70E740481C1C}">
                <a14:useLocalDpi xmlns:a14="http://schemas.microsoft.com/office/drawing/2010/main" val="0"/>
              </a:ext>
            </a:extLst>
          </a:blip>
          <a:stretch>
            <a:fillRect/>
          </a:stretch>
        </p:blipFill>
        <p:spPr>
          <a:xfrm>
            <a:off x="4659636" y="1825625"/>
            <a:ext cx="2872728"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3903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cs typeface="Arial" panose="020B0604020202020204" pitchFamily="34" charset="0"/>
              </a:rPr>
              <a:t>Eliyahu </a:t>
            </a:r>
            <a:r>
              <a:rPr lang="en-US" sz="5400" dirty="0" err="1">
                <a:cs typeface="Arial" panose="020B0604020202020204" pitchFamily="34" charset="0"/>
              </a:rPr>
              <a:t>Hanavi</a:t>
            </a:r>
            <a:br>
              <a:rPr lang="en-US" sz="5400" dirty="0">
                <a:cs typeface="Arial" panose="020B0604020202020204" pitchFamily="34" charset="0"/>
              </a:rPr>
            </a:br>
            <a:endParaRPr lang="en-US" sz="5400" dirty="0">
              <a:cs typeface="Arial" panose="020B0604020202020204" pitchFamily="34" charset="0"/>
            </a:endParaRP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r>
              <a:rPr lang="en-US" sz="4000" b="1" i="1" dirty="0">
                <a:latin typeface="+mn-lt"/>
              </a:rPr>
              <a:t>Eliyahu </a:t>
            </a:r>
            <a:r>
              <a:rPr lang="en-US" sz="4000" b="1" i="1" dirty="0" err="1">
                <a:latin typeface="+mn-lt"/>
              </a:rPr>
              <a:t>hanavi</a:t>
            </a:r>
            <a:endParaRPr lang="en-US" sz="4000" b="1" i="1" dirty="0">
              <a:latin typeface="+mn-lt"/>
            </a:endParaRPr>
          </a:p>
          <a:p>
            <a:r>
              <a:rPr lang="en-US" sz="4000" b="1" i="1" dirty="0">
                <a:latin typeface="+mn-lt"/>
              </a:rPr>
              <a:t>Eliyahu </a:t>
            </a:r>
            <a:r>
              <a:rPr lang="en-US" sz="4000" b="1" i="1" dirty="0" err="1">
                <a:latin typeface="+mn-lt"/>
              </a:rPr>
              <a:t>hatishbi</a:t>
            </a:r>
            <a:endParaRPr lang="en-US" sz="4000" b="1" i="1" dirty="0">
              <a:latin typeface="+mn-lt"/>
            </a:endParaRPr>
          </a:p>
          <a:p>
            <a:r>
              <a:rPr lang="en-US" sz="4000" b="1" i="1" dirty="0">
                <a:latin typeface="+mn-lt"/>
              </a:rPr>
              <a:t>Eliyahu, Eliyahu, Eliyahu </a:t>
            </a:r>
            <a:r>
              <a:rPr lang="en-US" sz="4000" b="1" i="1" dirty="0" err="1">
                <a:latin typeface="+mn-lt"/>
              </a:rPr>
              <a:t>hagil’adi</a:t>
            </a:r>
            <a:endParaRPr lang="en-US" sz="4000" b="1" i="1" dirty="0">
              <a:latin typeface="+mn-lt"/>
            </a:endParaRPr>
          </a:p>
          <a:p>
            <a:r>
              <a:rPr lang="en-US" sz="4000" b="1" i="1" dirty="0">
                <a:latin typeface="+mn-lt"/>
              </a:rPr>
              <a:t> </a:t>
            </a:r>
          </a:p>
          <a:p>
            <a:r>
              <a:rPr lang="en-US" sz="4000" b="1" i="1" dirty="0" err="1">
                <a:latin typeface="+mn-lt"/>
              </a:rPr>
              <a:t>Bim’hera</a:t>
            </a:r>
            <a:r>
              <a:rPr lang="en-US" sz="4000" b="1" i="1" dirty="0">
                <a:latin typeface="+mn-lt"/>
              </a:rPr>
              <a:t> </a:t>
            </a:r>
            <a:r>
              <a:rPr lang="en-US" sz="4000" b="1" i="1" dirty="0" err="1">
                <a:latin typeface="+mn-lt"/>
              </a:rPr>
              <a:t>v’yameinu</a:t>
            </a:r>
            <a:r>
              <a:rPr lang="en-US" sz="4000" b="1" i="1" dirty="0">
                <a:latin typeface="+mn-lt"/>
              </a:rPr>
              <a:t>, </a:t>
            </a:r>
            <a:r>
              <a:rPr lang="en-US" sz="4000" b="1" i="1" dirty="0" err="1">
                <a:latin typeface="+mn-lt"/>
              </a:rPr>
              <a:t>yavoh</a:t>
            </a:r>
            <a:r>
              <a:rPr lang="en-US" sz="4000" b="1" i="1" dirty="0">
                <a:latin typeface="+mn-lt"/>
              </a:rPr>
              <a:t> </a:t>
            </a:r>
            <a:r>
              <a:rPr lang="en-US" sz="4000" b="1" i="1" dirty="0" err="1">
                <a:latin typeface="+mn-lt"/>
              </a:rPr>
              <a:t>eleinu</a:t>
            </a:r>
            <a:r>
              <a:rPr lang="en-US" sz="4000" b="1" i="1" dirty="0">
                <a:latin typeface="+mn-lt"/>
              </a:rPr>
              <a:t> </a:t>
            </a:r>
          </a:p>
          <a:p>
            <a:r>
              <a:rPr lang="en-US" sz="4000" b="1" i="1" dirty="0" err="1">
                <a:latin typeface="+mn-lt"/>
              </a:rPr>
              <a:t>im</a:t>
            </a:r>
            <a:r>
              <a:rPr lang="en-US" sz="4000" b="1" i="1" dirty="0">
                <a:latin typeface="+mn-lt"/>
              </a:rPr>
              <a:t> mashiach ben David,  </a:t>
            </a:r>
          </a:p>
          <a:p>
            <a:r>
              <a:rPr lang="en-US" sz="4000" b="1" i="1" dirty="0" err="1">
                <a:latin typeface="+mn-lt"/>
              </a:rPr>
              <a:t>im</a:t>
            </a:r>
            <a:r>
              <a:rPr lang="en-US" sz="4000" b="1" i="1" dirty="0">
                <a:latin typeface="+mn-lt"/>
              </a:rPr>
              <a:t> mashiach ben David.</a:t>
            </a:r>
          </a:p>
          <a:p>
            <a:pPr algn="ctr"/>
            <a:endParaRPr lang="en-US" sz="4000" dirty="0">
              <a:latin typeface="+mn-lt"/>
            </a:endParaRPr>
          </a:p>
        </p:txBody>
      </p:sp>
    </p:spTree>
    <p:extLst>
      <p:ext uri="{BB962C8B-B14F-4D97-AF65-F5344CB8AC3E}">
        <p14:creationId xmlns:p14="http://schemas.microsoft.com/office/powerpoint/2010/main" val="930696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err="1"/>
              <a:t>Hallel</a:t>
            </a:r>
            <a:r>
              <a:rPr lang="en-US" sz="5400" dirty="0"/>
              <a:t> – Psalms of Praise</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r>
              <a:rPr lang="en-US" sz="4000" b="1" i="1" dirty="0" err="1">
                <a:latin typeface="+mn-lt"/>
              </a:rPr>
              <a:t>B'tzeit</a:t>
            </a:r>
            <a:r>
              <a:rPr lang="en-US" sz="4000" b="1" i="1" dirty="0">
                <a:latin typeface="+mn-lt"/>
              </a:rPr>
              <a:t> </a:t>
            </a:r>
            <a:r>
              <a:rPr lang="en-US" sz="4000" b="1" i="1" dirty="0" err="1">
                <a:latin typeface="+mn-lt"/>
              </a:rPr>
              <a:t>Yis</a:t>
            </a:r>
            <a:r>
              <a:rPr lang="en-US" sz="4000" b="1" i="1" dirty="0">
                <a:latin typeface="+mn-lt"/>
              </a:rPr>
              <a:t>-ra-</a:t>
            </a:r>
            <a:r>
              <a:rPr lang="en-US" sz="4000" b="1" i="1" dirty="0" err="1">
                <a:latin typeface="+mn-lt"/>
              </a:rPr>
              <a:t>eil</a:t>
            </a:r>
            <a:r>
              <a:rPr lang="en-US" sz="4000" b="1" i="1" dirty="0">
                <a:latin typeface="+mn-lt"/>
              </a:rPr>
              <a:t> mi-</a:t>
            </a:r>
            <a:r>
              <a:rPr lang="en-US" sz="4000" b="1" i="1" dirty="0" err="1">
                <a:latin typeface="+mn-lt"/>
              </a:rPr>
              <a:t>Mitz</a:t>
            </a:r>
            <a:r>
              <a:rPr lang="en-US" sz="4000" b="1" i="1" dirty="0">
                <a:latin typeface="+mn-lt"/>
              </a:rPr>
              <a:t>-ra-</a:t>
            </a:r>
            <a:r>
              <a:rPr lang="en-US" sz="4000" b="1" i="1" dirty="0" err="1">
                <a:latin typeface="+mn-lt"/>
              </a:rPr>
              <a:t>yim</a:t>
            </a:r>
            <a:br>
              <a:rPr lang="en-US" sz="4000" b="1" i="1" dirty="0">
                <a:latin typeface="+mn-lt"/>
              </a:rPr>
            </a:br>
            <a:r>
              <a:rPr lang="en-US" sz="4000" b="1" i="1" dirty="0">
                <a:latin typeface="+mn-lt"/>
              </a:rPr>
              <a:t>Beit </a:t>
            </a:r>
            <a:r>
              <a:rPr lang="en-US" sz="4000" b="1" i="1" dirty="0" err="1">
                <a:latin typeface="+mn-lt"/>
              </a:rPr>
              <a:t>Ya</a:t>
            </a:r>
            <a:r>
              <a:rPr lang="en-US" sz="4000" b="1" i="1" dirty="0">
                <a:latin typeface="+mn-lt"/>
              </a:rPr>
              <a:t>-a-</a:t>
            </a:r>
            <a:r>
              <a:rPr lang="en-US" sz="4000" b="1" i="1" dirty="0" err="1">
                <a:latin typeface="+mn-lt"/>
              </a:rPr>
              <a:t>kov</a:t>
            </a:r>
            <a:r>
              <a:rPr lang="en-US" sz="4000" b="1" i="1" dirty="0">
                <a:latin typeface="+mn-lt"/>
              </a:rPr>
              <a:t> </a:t>
            </a:r>
            <a:r>
              <a:rPr lang="en-US" sz="4000" b="1" i="1" dirty="0" err="1">
                <a:latin typeface="+mn-lt"/>
              </a:rPr>
              <a:t>mei</a:t>
            </a:r>
            <a:r>
              <a:rPr lang="en-US" sz="4000" b="1" i="1" dirty="0">
                <a:latin typeface="+mn-lt"/>
              </a:rPr>
              <a:t>-am lo-</a:t>
            </a:r>
            <a:r>
              <a:rPr lang="en-US" sz="4000" b="1" i="1" dirty="0" err="1">
                <a:latin typeface="+mn-lt"/>
              </a:rPr>
              <a:t>eiz</a:t>
            </a:r>
            <a:br>
              <a:rPr lang="en-US" sz="4000" b="1" i="1" dirty="0">
                <a:latin typeface="+mn-lt"/>
              </a:rPr>
            </a:br>
            <a:r>
              <a:rPr lang="en-US" sz="4000" b="1" i="1" dirty="0">
                <a:latin typeface="+mn-lt"/>
              </a:rPr>
              <a:t>Ha-</a:t>
            </a:r>
            <a:r>
              <a:rPr lang="en-US" sz="4000" b="1" i="1" dirty="0" err="1">
                <a:latin typeface="+mn-lt"/>
              </a:rPr>
              <a:t>y'ta</a:t>
            </a:r>
            <a:r>
              <a:rPr lang="en-US" sz="4000" b="1" i="1" dirty="0">
                <a:latin typeface="+mn-lt"/>
              </a:rPr>
              <a:t> (2x) </a:t>
            </a:r>
            <a:r>
              <a:rPr lang="en-US" sz="4000" b="1" i="1" dirty="0" err="1">
                <a:latin typeface="+mn-lt"/>
              </a:rPr>
              <a:t>Y'hu</a:t>
            </a:r>
            <a:r>
              <a:rPr lang="en-US" sz="4000" b="1" i="1" dirty="0">
                <a:latin typeface="+mn-lt"/>
              </a:rPr>
              <a:t>-da </a:t>
            </a:r>
            <a:r>
              <a:rPr lang="en-US" sz="4000" b="1" i="1" dirty="0" err="1">
                <a:latin typeface="+mn-lt"/>
              </a:rPr>
              <a:t>l'kod-sho</a:t>
            </a:r>
            <a:r>
              <a:rPr lang="en-US" sz="4000" b="1" i="1" dirty="0">
                <a:latin typeface="+mn-lt"/>
              </a:rPr>
              <a:t> </a:t>
            </a:r>
          </a:p>
          <a:p>
            <a:pPr algn="ctr"/>
            <a:r>
              <a:rPr lang="en-US" sz="4000" b="1" i="1" dirty="0" err="1">
                <a:latin typeface="+mn-lt"/>
              </a:rPr>
              <a:t>Yis</a:t>
            </a:r>
            <a:r>
              <a:rPr lang="en-US" sz="4000" b="1" i="1" dirty="0">
                <a:latin typeface="+mn-lt"/>
              </a:rPr>
              <a:t>-ra-</a:t>
            </a:r>
            <a:r>
              <a:rPr lang="en-US" sz="4000" b="1" i="1" dirty="0" err="1">
                <a:latin typeface="+mn-lt"/>
              </a:rPr>
              <a:t>eil</a:t>
            </a:r>
            <a:r>
              <a:rPr lang="en-US" sz="4000" b="1" i="1" dirty="0">
                <a:latin typeface="+mn-lt"/>
              </a:rPr>
              <a:t> mam-</a:t>
            </a:r>
            <a:r>
              <a:rPr lang="en-US" sz="4000" b="1" i="1" dirty="0" err="1">
                <a:latin typeface="+mn-lt"/>
              </a:rPr>
              <a:t>sh'lo</a:t>
            </a:r>
            <a:r>
              <a:rPr lang="en-US" sz="4000" b="1" i="1" dirty="0">
                <a:latin typeface="+mn-lt"/>
              </a:rPr>
              <a:t>-</a:t>
            </a:r>
            <a:r>
              <a:rPr lang="en-US" sz="4000" b="1" i="1" dirty="0" err="1">
                <a:latin typeface="+mn-lt"/>
              </a:rPr>
              <a:t>tav</a:t>
            </a:r>
            <a:endParaRPr lang="en-US" sz="4000" b="1" i="1" dirty="0">
              <a:latin typeface="+mn-lt"/>
            </a:endParaRPr>
          </a:p>
          <a:p>
            <a:pPr algn="ctr"/>
            <a:r>
              <a:rPr lang="en-US" sz="4000" b="1" i="1" dirty="0">
                <a:latin typeface="+mn-lt"/>
              </a:rPr>
              <a:t>Ha-yam (2x) ra-a </a:t>
            </a:r>
            <a:r>
              <a:rPr lang="en-US" sz="4000" b="1" i="1" dirty="0" err="1">
                <a:latin typeface="+mn-lt"/>
              </a:rPr>
              <a:t>va-ya-nos</a:t>
            </a:r>
            <a:r>
              <a:rPr lang="en-US" sz="4000" b="1" i="1" dirty="0">
                <a:latin typeface="+mn-lt"/>
              </a:rPr>
              <a:t> – </a:t>
            </a:r>
          </a:p>
          <a:p>
            <a:pPr algn="ctr"/>
            <a:r>
              <a:rPr lang="en-US" sz="4000" b="1" i="1" dirty="0">
                <a:latin typeface="+mn-lt"/>
              </a:rPr>
              <a:t>Ha-Yar-</a:t>
            </a:r>
            <a:r>
              <a:rPr lang="en-US" sz="4000" b="1" i="1" dirty="0" err="1">
                <a:latin typeface="+mn-lt"/>
              </a:rPr>
              <a:t>dein</a:t>
            </a:r>
            <a:r>
              <a:rPr lang="en-US" sz="4000" b="1" i="1" dirty="0">
                <a:latin typeface="+mn-lt"/>
              </a:rPr>
              <a:t> </a:t>
            </a:r>
            <a:r>
              <a:rPr lang="en-US" sz="4000" b="1" i="1" dirty="0" err="1">
                <a:latin typeface="+mn-lt"/>
              </a:rPr>
              <a:t>yi-sov</a:t>
            </a:r>
            <a:r>
              <a:rPr lang="en-US" sz="4000" b="1" i="1" dirty="0">
                <a:latin typeface="+mn-lt"/>
              </a:rPr>
              <a:t> </a:t>
            </a:r>
            <a:r>
              <a:rPr lang="en-US" sz="4000" b="1" i="1" dirty="0" err="1">
                <a:latin typeface="+mn-lt"/>
              </a:rPr>
              <a:t>l'a-chor</a:t>
            </a:r>
            <a:br>
              <a:rPr lang="en-US" sz="4000" b="1" i="1" dirty="0">
                <a:latin typeface="+mn-lt"/>
              </a:rPr>
            </a:br>
            <a:r>
              <a:rPr lang="en-US" sz="4000" b="1" i="1" dirty="0">
                <a:latin typeface="+mn-lt"/>
              </a:rPr>
              <a:t>He-ha-rim </a:t>
            </a:r>
            <a:r>
              <a:rPr lang="en-US" sz="4000" b="1" i="1" dirty="0" err="1">
                <a:latin typeface="+mn-lt"/>
              </a:rPr>
              <a:t>rak'du</a:t>
            </a:r>
            <a:r>
              <a:rPr lang="en-US" sz="4000" b="1" i="1" dirty="0">
                <a:latin typeface="+mn-lt"/>
              </a:rPr>
              <a:t> </a:t>
            </a:r>
            <a:r>
              <a:rPr lang="en-US" sz="4000" b="1" i="1" dirty="0" err="1">
                <a:latin typeface="+mn-lt"/>
              </a:rPr>
              <a:t>ch'ei-lim</a:t>
            </a:r>
            <a:r>
              <a:rPr lang="en-US" sz="4000" b="1" i="1" dirty="0">
                <a:latin typeface="+mn-lt"/>
              </a:rPr>
              <a:t> </a:t>
            </a:r>
          </a:p>
          <a:p>
            <a:pPr algn="ctr"/>
            <a:r>
              <a:rPr lang="en-US" sz="4000" b="1" i="1" dirty="0" err="1">
                <a:latin typeface="+mn-lt"/>
              </a:rPr>
              <a:t>g'va-ot</a:t>
            </a:r>
            <a:r>
              <a:rPr lang="en-US" sz="4000" b="1" i="1" dirty="0">
                <a:latin typeface="+mn-lt"/>
              </a:rPr>
              <a:t> </a:t>
            </a:r>
            <a:r>
              <a:rPr lang="en-US" sz="4000" b="1" i="1" dirty="0" err="1">
                <a:latin typeface="+mn-lt"/>
              </a:rPr>
              <a:t>kiv-nei</a:t>
            </a:r>
            <a:r>
              <a:rPr lang="en-US" sz="4000" b="1" i="1" dirty="0">
                <a:latin typeface="+mn-lt"/>
              </a:rPr>
              <a:t> </a:t>
            </a:r>
            <a:r>
              <a:rPr lang="en-US" sz="4000" b="1" i="1" dirty="0" err="1">
                <a:latin typeface="+mn-lt"/>
              </a:rPr>
              <a:t>tzon</a:t>
            </a:r>
            <a:endParaRPr lang="en-US" sz="4000" b="1" i="1" dirty="0">
              <a:latin typeface="+mn-lt"/>
            </a:endParaRPr>
          </a:p>
          <a:p>
            <a:pPr algn="ctr"/>
            <a:endParaRPr lang="en-US" dirty="0"/>
          </a:p>
        </p:txBody>
      </p:sp>
    </p:spTree>
    <p:extLst>
      <p:ext uri="{BB962C8B-B14F-4D97-AF65-F5344CB8AC3E}">
        <p14:creationId xmlns:p14="http://schemas.microsoft.com/office/powerpoint/2010/main" val="3736775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err="1"/>
              <a:t>Hallel</a:t>
            </a:r>
            <a:r>
              <a:rPr lang="en-US" sz="5400" dirty="0"/>
              <a:t> – Psalms of Praise</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a:endParaRPr lang="en-US" sz="4000" b="1" i="1" dirty="0">
              <a:latin typeface="+mn-lt"/>
            </a:endParaRPr>
          </a:p>
          <a:p>
            <a:pPr algn="ctr"/>
            <a:r>
              <a:rPr lang="en-US" sz="4000" b="1" i="1" dirty="0" err="1">
                <a:latin typeface="+mn-lt"/>
              </a:rPr>
              <a:t>Hallelu</a:t>
            </a:r>
            <a:endParaRPr lang="en-US" sz="4000" b="1" i="1" dirty="0">
              <a:latin typeface="+mn-lt"/>
            </a:endParaRPr>
          </a:p>
          <a:p>
            <a:pPr algn="ctr"/>
            <a:r>
              <a:rPr lang="en-US" sz="4000" b="1" i="1" dirty="0" err="1">
                <a:latin typeface="+mn-lt"/>
              </a:rPr>
              <a:t>Kol</a:t>
            </a:r>
            <a:r>
              <a:rPr lang="en-US" sz="4000" b="1" i="1" dirty="0">
                <a:latin typeface="+mn-lt"/>
              </a:rPr>
              <a:t> </a:t>
            </a:r>
            <a:r>
              <a:rPr lang="en-US" sz="4000" b="1" i="1" dirty="0" err="1">
                <a:latin typeface="+mn-lt"/>
              </a:rPr>
              <a:t>Han’shama</a:t>
            </a:r>
            <a:r>
              <a:rPr lang="en-US" sz="4000" b="1" i="1" dirty="0">
                <a:latin typeface="+mn-lt"/>
              </a:rPr>
              <a:t> </a:t>
            </a:r>
            <a:r>
              <a:rPr lang="en-US" sz="4000" b="1" i="1" dirty="0" err="1">
                <a:latin typeface="+mn-lt"/>
              </a:rPr>
              <a:t>t’hallel-Ya</a:t>
            </a:r>
            <a:endParaRPr lang="en-US" sz="4000" b="1" i="1" dirty="0">
              <a:latin typeface="+mn-lt"/>
            </a:endParaRPr>
          </a:p>
          <a:p>
            <a:pPr algn="ctr"/>
            <a:r>
              <a:rPr lang="en-US" sz="4000" b="1" i="1" dirty="0" err="1">
                <a:latin typeface="+mn-lt"/>
              </a:rPr>
              <a:t>Hallelu</a:t>
            </a:r>
            <a:r>
              <a:rPr lang="en-US" sz="4000" b="1" i="1" dirty="0">
                <a:latin typeface="+mn-lt"/>
              </a:rPr>
              <a:t> </a:t>
            </a:r>
            <a:r>
              <a:rPr lang="en-US" sz="4000" b="1" i="1" dirty="0" err="1">
                <a:latin typeface="+mn-lt"/>
              </a:rPr>
              <a:t>Halleluya</a:t>
            </a:r>
            <a:endParaRPr lang="en-US" sz="4000" b="1" i="1" dirty="0">
              <a:latin typeface="+mn-lt"/>
            </a:endParaRPr>
          </a:p>
          <a:p>
            <a:pPr algn="ctr"/>
            <a:endParaRPr lang="en-US" dirty="0"/>
          </a:p>
        </p:txBody>
      </p:sp>
    </p:spTree>
    <p:extLst>
      <p:ext uri="{BB962C8B-B14F-4D97-AF65-F5344CB8AC3E}">
        <p14:creationId xmlns:p14="http://schemas.microsoft.com/office/powerpoint/2010/main" val="3952466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Fourth Cup of Wine</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אֱלֹהֵינוּ מֶלֶךְ הָעוֹלָם, בּוֹרֵא פְּרִי הַגָּפֶן.</a:t>
            </a:r>
          </a:p>
          <a:p>
            <a:endParaRPr lang="en-US" sz="1000" b="1" i="1" dirty="0">
              <a:latin typeface="+mn-lt"/>
            </a:endParaRPr>
          </a:p>
          <a:p>
            <a:pPr algn="ctr"/>
            <a:r>
              <a:rPr lang="en-US" sz="4000" b="1" i="1" dirty="0">
                <a:latin typeface="+mn-lt"/>
              </a:rPr>
              <a:t>Baruch </a:t>
            </a:r>
            <a:r>
              <a:rPr lang="en-US" sz="4000" b="1" i="1" dirty="0" err="1">
                <a:latin typeface="+mn-lt"/>
              </a:rPr>
              <a:t>atah</a:t>
            </a:r>
            <a:r>
              <a:rPr lang="en-US" sz="4000" b="1" i="1" dirty="0">
                <a:latin typeface="+mn-lt"/>
              </a:rPr>
              <a:t> </a:t>
            </a:r>
            <a:r>
              <a:rPr lang="en-US" sz="4400" b="1" i="1" dirty="0">
                <a:latin typeface="+mn-lt"/>
              </a:rPr>
              <a:t>Adonai,</a:t>
            </a:r>
            <a:r>
              <a:rPr lang="en-US" sz="4000" b="1" i="1" dirty="0">
                <a:latin typeface="+mn-lt"/>
              </a:rPr>
              <a:t> </a:t>
            </a:r>
            <a:r>
              <a:rPr lang="en-US" sz="4000" b="1" i="1" dirty="0" err="1">
                <a:latin typeface="+mn-lt"/>
              </a:rPr>
              <a:t>Eloheinu</a:t>
            </a:r>
            <a:r>
              <a:rPr lang="en-US" sz="4000" b="1" i="1" dirty="0">
                <a:latin typeface="+mn-lt"/>
              </a:rPr>
              <a:t> </a:t>
            </a:r>
            <a:r>
              <a:rPr lang="en-US" sz="4000" b="1" i="1" dirty="0" err="1">
                <a:latin typeface="+mn-lt"/>
              </a:rPr>
              <a:t>melech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borei</a:t>
            </a:r>
            <a:r>
              <a:rPr lang="en-US" sz="4000" b="1" i="1" dirty="0">
                <a:latin typeface="+mn-lt"/>
              </a:rPr>
              <a:t> </a:t>
            </a:r>
            <a:r>
              <a:rPr lang="en-US" sz="4000" b="1" i="1" dirty="0" err="1">
                <a:latin typeface="+mn-lt"/>
              </a:rPr>
              <a:t>p’ree</a:t>
            </a:r>
            <a:r>
              <a:rPr lang="en-US" sz="4000" b="1" i="1" dirty="0">
                <a:latin typeface="+mn-lt"/>
              </a:rPr>
              <a:t> </a:t>
            </a:r>
            <a:r>
              <a:rPr lang="en-US" sz="4000" b="1" i="1" dirty="0" err="1">
                <a:latin typeface="+mn-lt"/>
              </a:rPr>
              <a:t>hagafen</a:t>
            </a:r>
            <a:r>
              <a:rPr lang="en-US" sz="4000" b="1" i="1" dirty="0">
                <a:latin typeface="+mn-lt"/>
              </a:rPr>
              <a:t>.</a:t>
            </a:r>
          </a:p>
          <a:p>
            <a:pPr algn="ctr"/>
            <a:endParaRPr lang="en-US" sz="1000" dirty="0">
              <a:latin typeface="+mn-lt"/>
            </a:endParaRPr>
          </a:p>
          <a:p>
            <a:pPr algn="ctr"/>
            <a:r>
              <a:rPr lang="en-US" sz="4000" dirty="0">
                <a:latin typeface="+mn-lt"/>
              </a:rPr>
              <a:t>Blessed are you, Adonai our God, Sovereign of the Universe, who creates fruit of the vine.</a:t>
            </a:r>
          </a:p>
        </p:txBody>
      </p:sp>
    </p:spTree>
    <p:extLst>
      <p:ext uri="{BB962C8B-B14F-4D97-AF65-F5344CB8AC3E}">
        <p14:creationId xmlns:p14="http://schemas.microsoft.com/office/powerpoint/2010/main" val="4167519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marL="342900" marR="0" lvl="0" indent="-342900" algn="ctr">
              <a:tabLst>
                <a:tab pos="457200" algn="l"/>
              </a:tabLst>
            </a:pPr>
            <a:r>
              <a:rPr lang="en-US" sz="5400" b="1" dirty="0" err="1">
                <a:ea typeface="Times New Roman" panose="02020603050405020304" pitchFamily="18" charset="0"/>
                <a:cs typeface="Arial" panose="020B0604020202020204" pitchFamily="34" charset="0"/>
              </a:rPr>
              <a:t>Nirtzah</a:t>
            </a:r>
            <a:r>
              <a:rPr lang="en-US" sz="5400" b="1" dirty="0">
                <a:ea typeface="Times New Roman" panose="02020603050405020304" pitchFamily="18" charset="0"/>
                <a:cs typeface="Arial" panose="020B0604020202020204" pitchFamily="34" charset="0"/>
              </a:rPr>
              <a:t> – Conclusion</a:t>
            </a:r>
            <a:endParaRPr lang="en-US" sz="5400" dirty="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735242"/>
            <a:ext cx="10515600" cy="4351338"/>
          </a:xfrm>
        </p:spPr>
        <p:txBody>
          <a:bodyPr/>
          <a:lstStyle/>
          <a:p>
            <a:r>
              <a:rPr lang="en-US" sz="4000" b="1" dirty="0">
                <a:latin typeface="+mn-lt"/>
              </a:rPr>
              <a:t>LEADER</a:t>
            </a:r>
            <a:r>
              <a:rPr lang="en-US" sz="4000" dirty="0">
                <a:latin typeface="+mn-lt"/>
              </a:rPr>
              <a:t>: The Seder now concludes: Its rites observed in full, its purposes revealed</a:t>
            </a:r>
          </a:p>
          <a:p>
            <a:endParaRPr lang="en-US" sz="2000" dirty="0">
              <a:latin typeface="+mn-lt"/>
            </a:endParaRPr>
          </a:p>
          <a:p>
            <a:pPr marL="457200"/>
            <a:r>
              <a:rPr lang="en-US" sz="4000" b="1" dirty="0">
                <a:latin typeface="+mn-lt"/>
              </a:rPr>
              <a:t>GROUP</a:t>
            </a:r>
            <a:r>
              <a:rPr lang="en-US" sz="4000" dirty="0">
                <a:latin typeface="+mn-lt"/>
              </a:rPr>
              <a:t>: This privilege we share will ever be renewed. Until God’s plan is known in full, God’s highest blessing sealed:</a:t>
            </a:r>
          </a:p>
        </p:txBody>
      </p:sp>
    </p:spTree>
    <p:extLst>
      <p:ext uri="{BB962C8B-B14F-4D97-AF65-F5344CB8AC3E}">
        <p14:creationId xmlns:p14="http://schemas.microsoft.com/office/powerpoint/2010/main" val="184614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1017" y="1366038"/>
            <a:ext cx="6892883" cy="4603824"/>
            <a:chOff x="1138822" y="777238"/>
            <a:chExt cx="8834912" cy="6138432"/>
          </a:xfrm>
        </p:grpSpPr>
        <p:sp>
          <p:nvSpPr>
            <p:cNvPr id="3" name="Rectangle 2"/>
            <p:cNvSpPr/>
            <p:nvPr/>
          </p:nvSpPr>
          <p:spPr>
            <a:xfrm>
              <a:off x="2496457" y="907870"/>
              <a:ext cx="7477277" cy="6007798"/>
            </a:xfrm>
            <a:prstGeom prst="rect">
              <a:avLst/>
            </a:prstGeom>
          </p:spPr>
          <p:txBody>
            <a:bodyPr wrap="square">
              <a:spAutoFit/>
            </a:bodyPr>
            <a:lstStyle/>
            <a:p>
              <a:pPr>
                <a:lnSpc>
                  <a:spcPct val="107000"/>
                </a:lnSpc>
                <a:spcAft>
                  <a:spcPts val="600"/>
                </a:spcAft>
              </a:pPr>
              <a:r>
                <a:rPr lang="en-US" sz="3000" b="1" i="1" dirty="0">
                  <a:solidFill>
                    <a:schemeClr val="bg1"/>
                  </a:solidFill>
                  <a:ea typeface="Calibri" panose="020F0502020204030204" pitchFamily="34" charset="0"/>
                  <a:cs typeface="Arial" panose="020B0604020202020204" pitchFamily="34" charset="0"/>
                </a:rPr>
                <a:t>Kadesh</a:t>
              </a:r>
              <a:r>
                <a:rPr lang="en-US" sz="3000" b="1" dirty="0">
                  <a:solidFill>
                    <a:schemeClr val="bg1"/>
                  </a:solidFill>
                  <a:ea typeface="Calibri" panose="020F0502020204030204" pitchFamily="34" charset="0"/>
                  <a:cs typeface="Arial" panose="020B0604020202020204" pitchFamily="34" charset="0"/>
                </a:rPr>
                <a:t> - Sanctification </a:t>
              </a:r>
            </a:p>
            <a:p>
              <a:pPr>
                <a:lnSpc>
                  <a:spcPct val="107000"/>
                </a:lnSpc>
                <a:spcAft>
                  <a:spcPts val="600"/>
                </a:spcAft>
              </a:pPr>
              <a:r>
                <a:rPr lang="en-US" sz="3000" b="1" i="1" dirty="0">
                  <a:solidFill>
                    <a:schemeClr val="bg1"/>
                  </a:solidFill>
                  <a:ea typeface="Calibri" panose="020F0502020204030204" pitchFamily="34" charset="0"/>
                  <a:cs typeface="Arial" panose="020B0604020202020204" pitchFamily="34" charset="0"/>
                </a:rPr>
                <a:t>Urchatz</a:t>
              </a:r>
              <a:r>
                <a:rPr lang="en-US" sz="3000" b="1" dirty="0">
                  <a:solidFill>
                    <a:schemeClr val="bg1"/>
                  </a:solidFill>
                  <a:ea typeface="Calibri" panose="020F0502020204030204" pitchFamily="34" charset="0"/>
                  <a:cs typeface="Arial" panose="020B0604020202020204" pitchFamily="34" charset="0"/>
                </a:rPr>
                <a:t> - Washing</a:t>
              </a:r>
            </a:p>
            <a:p>
              <a:pPr>
                <a:lnSpc>
                  <a:spcPct val="107000"/>
                </a:lnSpc>
                <a:spcAft>
                  <a:spcPts val="600"/>
                </a:spcAft>
              </a:pPr>
              <a:r>
                <a:rPr lang="en-US" sz="3000" b="1" i="1" dirty="0" err="1">
                  <a:solidFill>
                    <a:schemeClr val="bg1"/>
                  </a:solidFill>
                  <a:ea typeface="Calibri" panose="020F0502020204030204" pitchFamily="34" charset="0"/>
                  <a:cs typeface="Arial" panose="020B0604020202020204" pitchFamily="34" charset="0"/>
                </a:rPr>
                <a:t>Karpas</a:t>
              </a:r>
              <a:r>
                <a:rPr lang="en-US" sz="3000" b="1" dirty="0">
                  <a:solidFill>
                    <a:schemeClr val="bg1"/>
                  </a:solidFill>
                  <a:ea typeface="Calibri" panose="020F0502020204030204" pitchFamily="34" charset="0"/>
                  <a:cs typeface="Arial" panose="020B0604020202020204" pitchFamily="34" charset="0"/>
                </a:rPr>
                <a:t>  - Renewal</a:t>
              </a:r>
            </a:p>
            <a:p>
              <a:pPr>
                <a:lnSpc>
                  <a:spcPct val="107000"/>
                </a:lnSpc>
                <a:spcAft>
                  <a:spcPts val="600"/>
                </a:spcAft>
              </a:pPr>
              <a:r>
                <a:rPr lang="en-US" sz="3000" b="1" i="1" dirty="0" err="1">
                  <a:solidFill>
                    <a:schemeClr val="bg1"/>
                  </a:solidFill>
                  <a:ea typeface="Calibri" panose="020F0502020204030204" pitchFamily="34" charset="0"/>
                  <a:cs typeface="Arial" panose="020B0604020202020204" pitchFamily="34" charset="0"/>
                </a:rPr>
                <a:t>Yachatz</a:t>
              </a:r>
              <a:r>
                <a:rPr lang="en-US" sz="3000" b="1" dirty="0">
                  <a:solidFill>
                    <a:schemeClr val="bg1"/>
                  </a:solidFill>
                  <a:ea typeface="Calibri" panose="020F0502020204030204" pitchFamily="34" charset="0"/>
                  <a:cs typeface="Arial" panose="020B0604020202020204" pitchFamily="34" charset="0"/>
                </a:rPr>
                <a:t> - </a:t>
              </a:r>
              <a:r>
                <a:rPr lang="en-US" sz="2800" b="1" dirty="0">
                  <a:solidFill>
                    <a:schemeClr val="bg1"/>
                  </a:solidFill>
                  <a:ea typeface="Calibri" panose="020F0502020204030204" pitchFamily="34" charset="0"/>
                  <a:cs typeface="Arial" panose="020B0604020202020204" pitchFamily="34" charset="0"/>
                </a:rPr>
                <a:t>Breaking Middle Matzah</a:t>
              </a:r>
              <a:endParaRPr lang="en-US" sz="4400" b="1" dirty="0">
                <a:solidFill>
                  <a:schemeClr val="bg1"/>
                </a:solidFill>
                <a:ea typeface="Calibri" panose="020F0502020204030204" pitchFamily="34" charset="0"/>
                <a:cs typeface="Arial" panose="020B0604020202020204" pitchFamily="34" charset="0"/>
              </a:endParaRPr>
            </a:p>
            <a:p>
              <a:pPr>
                <a:lnSpc>
                  <a:spcPct val="107000"/>
                </a:lnSpc>
                <a:spcAft>
                  <a:spcPts val="600"/>
                </a:spcAft>
              </a:pPr>
              <a:r>
                <a:rPr lang="en-US" sz="3000" b="1" i="1" dirty="0">
                  <a:solidFill>
                    <a:schemeClr val="bg1"/>
                  </a:solidFill>
                  <a:ea typeface="Calibri" panose="020F0502020204030204" pitchFamily="34" charset="0"/>
                  <a:cs typeface="Arial" panose="020B0604020202020204" pitchFamily="34" charset="0"/>
                </a:rPr>
                <a:t>Maggid</a:t>
              </a:r>
              <a:r>
                <a:rPr lang="en-US" sz="3000" b="1" dirty="0">
                  <a:solidFill>
                    <a:schemeClr val="bg1"/>
                  </a:solidFill>
                  <a:ea typeface="Calibri" panose="020F0502020204030204" pitchFamily="34" charset="0"/>
                  <a:cs typeface="Arial" panose="020B0604020202020204" pitchFamily="34" charset="0"/>
                </a:rPr>
                <a:t> - </a:t>
              </a:r>
              <a:r>
                <a:rPr lang="en-US" sz="3200" b="1" dirty="0">
                  <a:solidFill>
                    <a:schemeClr val="bg1"/>
                  </a:solidFill>
                  <a:ea typeface="Calibri" panose="020F0502020204030204" pitchFamily="34" charset="0"/>
                  <a:cs typeface="Arial" panose="020B0604020202020204" pitchFamily="34" charset="0"/>
                </a:rPr>
                <a:t>Telling the Story</a:t>
              </a:r>
              <a:endParaRPr lang="en-US" sz="3600" b="1" dirty="0">
                <a:solidFill>
                  <a:schemeClr val="bg1"/>
                </a:solidFill>
                <a:ea typeface="Calibri" panose="020F0502020204030204" pitchFamily="34" charset="0"/>
                <a:cs typeface="Arial" panose="020B0604020202020204" pitchFamily="34" charset="0"/>
              </a:endParaRPr>
            </a:p>
            <a:p>
              <a:pPr>
                <a:lnSpc>
                  <a:spcPct val="107000"/>
                </a:lnSpc>
                <a:spcAft>
                  <a:spcPts val="600"/>
                </a:spcAft>
              </a:pPr>
              <a:r>
                <a:rPr lang="en-US" sz="3000" b="1" i="1" dirty="0" err="1">
                  <a:solidFill>
                    <a:schemeClr val="bg1"/>
                  </a:solidFill>
                  <a:ea typeface="Calibri" panose="020F0502020204030204" pitchFamily="34" charset="0"/>
                  <a:cs typeface="Arial" panose="020B0604020202020204" pitchFamily="34" charset="0"/>
                </a:rPr>
                <a:t>Rachtzah</a:t>
              </a:r>
              <a:r>
                <a:rPr lang="en-US" sz="3000" b="1" dirty="0">
                  <a:solidFill>
                    <a:schemeClr val="bg1"/>
                  </a:solidFill>
                  <a:ea typeface="Calibri" panose="020F0502020204030204" pitchFamily="34" charset="0"/>
                  <a:cs typeface="Arial" panose="020B0604020202020204" pitchFamily="34" charset="0"/>
                </a:rPr>
                <a:t> - Washing </a:t>
              </a:r>
            </a:p>
            <a:p>
              <a:pPr>
                <a:lnSpc>
                  <a:spcPct val="107000"/>
                </a:lnSpc>
                <a:spcAft>
                  <a:spcPts val="600"/>
                </a:spcAft>
              </a:pPr>
              <a:r>
                <a:rPr lang="en-US" sz="3000" b="1" i="1" dirty="0" err="1">
                  <a:solidFill>
                    <a:schemeClr val="bg1"/>
                  </a:solidFill>
                  <a:ea typeface="Calibri" panose="020F0502020204030204" pitchFamily="34" charset="0"/>
                  <a:cs typeface="Arial" panose="020B0604020202020204" pitchFamily="34" charset="0"/>
                </a:rPr>
                <a:t>Motzi</a:t>
              </a:r>
              <a:r>
                <a:rPr lang="en-US" sz="3000" b="1" i="1" dirty="0">
                  <a:solidFill>
                    <a:schemeClr val="bg1"/>
                  </a:solidFill>
                  <a:ea typeface="Calibri" panose="020F0502020204030204" pitchFamily="34" charset="0"/>
                  <a:cs typeface="Arial" panose="020B0604020202020204" pitchFamily="34" charset="0"/>
                </a:rPr>
                <a:t> Matzah </a:t>
              </a:r>
              <a:r>
                <a:rPr lang="en-US" sz="3000" b="1" dirty="0">
                  <a:solidFill>
                    <a:schemeClr val="bg1"/>
                  </a:solidFill>
                  <a:ea typeface="Calibri" panose="020F0502020204030204" pitchFamily="34" charset="0"/>
                  <a:cs typeface="Arial" panose="020B0604020202020204" pitchFamily="34" charset="0"/>
                </a:rPr>
                <a:t>- Prayer for beginning of meal</a:t>
              </a:r>
            </a:p>
          </p:txBody>
        </p:sp>
        <p:sp>
          <p:nvSpPr>
            <p:cNvPr id="4" name="Rectangle 3"/>
            <p:cNvSpPr/>
            <p:nvPr/>
          </p:nvSpPr>
          <p:spPr>
            <a:xfrm>
              <a:off x="1138822" y="777238"/>
              <a:ext cx="1357636" cy="6138432"/>
            </a:xfrm>
            <a:prstGeom prst="rect">
              <a:avLst/>
            </a:prstGeom>
          </p:spPr>
          <p:txBody>
            <a:bodyPr wrap="none">
              <a:spAutoFit/>
            </a:bodyPr>
            <a:lstStyle/>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קַדֵּשׁ</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וּרְחַץ</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כַּרְפַּס</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יַחַץ</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מַגִּיד</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רָחְצָה</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מוֹצִיא</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450"/>
                </a:spcBef>
              </a:pPr>
              <a:r>
                <a:rPr lang="he-IL" sz="3300" dirty="0">
                  <a:solidFill>
                    <a:schemeClr val="bg1"/>
                  </a:solidFill>
                  <a:latin typeface="Times New Roman" panose="02020603050405020304" pitchFamily="18" charset="0"/>
                  <a:cs typeface="Times New Roman" panose="02020603050405020304" pitchFamily="18" charset="0"/>
                </a:rPr>
                <a:t>מַצָּה</a:t>
              </a:r>
              <a:endParaRPr lang="en-US" sz="3300" dirty="0">
                <a:solidFill>
                  <a:schemeClr val="bg1"/>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6295608" y="1366038"/>
            <a:ext cx="6208625" cy="3818959"/>
            <a:chOff x="5810251" y="1078973"/>
            <a:chExt cx="8278166" cy="5091945"/>
          </a:xfrm>
        </p:grpSpPr>
        <p:sp>
          <p:nvSpPr>
            <p:cNvPr id="2" name="Rectangle 1"/>
            <p:cNvSpPr/>
            <p:nvPr/>
          </p:nvSpPr>
          <p:spPr>
            <a:xfrm>
              <a:off x="8142513" y="1102864"/>
              <a:ext cx="5945904" cy="5068054"/>
            </a:xfrm>
            <a:prstGeom prst="rect">
              <a:avLst/>
            </a:prstGeom>
          </p:spPr>
          <p:txBody>
            <a:bodyPr wrap="square">
              <a:spAutoFit/>
            </a:bodyPr>
            <a:lstStyle/>
            <a:p>
              <a:pPr>
                <a:spcBef>
                  <a:spcPts val="600"/>
                </a:spcBef>
                <a:spcAft>
                  <a:spcPts val="300"/>
                </a:spcAft>
              </a:pPr>
              <a:r>
                <a:rPr lang="en-US" sz="2800" b="1" i="1" dirty="0" err="1">
                  <a:solidFill>
                    <a:schemeClr val="bg1"/>
                  </a:solidFill>
                  <a:ea typeface="Calibri" panose="020F0502020204030204" pitchFamily="34" charset="0"/>
                  <a:cs typeface="Times New Roman" panose="02020603050405020304" pitchFamily="18" charset="0"/>
                </a:rPr>
                <a:t>Maror</a:t>
              </a:r>
              <a:r>
                <a:rPr lang="en-US" sz="2800" b="1" dirty="0">
                  <a:solidFill>
                    <a:schemeClr val="bg1"/>
                  </a:solidFill>
                  <a:ea typeface="Calibri" panose="020F0502020204030204" pitchFamily="34" charset="0"/>
                  <a:cs typeface="Times New Roman" panose="02020603050405020304" pitchFamily="18" charset="0"/>
                </a:rPr>
                <a:t> - Bitter Herbs</a:t>
              </a:r>
            </a:p>
            <a:p>
              <a:pPr>
                <a:spcBef>
                  <a:spcPts val="600"/>
                </a:spcBef>
                <a:spcAft>
                  <a:spcPts val="300"/>
                </a:spcAft>
              </a:pPr>
              <a:r>
                <a:rPr lang="en-US" sz="2800" b="1" i="1" dirty="0" err="1">
                  <a:solidFill>
                    <a:schemeClr val="bg1"/>
                  </a:solidFill>
                  <a:ea typeface="Calibri" panose="020F0502020204030204" pitchFamily="34" charset="0"/>
                  <a:cs typeface="Times New Roman" panose="02020603050405020304" pitchFamily="18" charset="0"/>
                </a:rPr>
                <a:t>Korech</a:t>
              </a:r>
              <a:r>
                <a:rPr lang="en-US" sz="2800" b="1" dirty="0">
                  <a:solidFill>
                    <a:schemeClr val="bg1"/>
                  </a:solidFill>
                  <a:ea typeface="Calibri" panose="020F0502020204030204" pitchFamily="34" charset="0"/>
                  <a:cs typeface="Times New Roman" panose="02020603050405020304" pitchFamily="18" charset="0"/>
                </a:rPr>
                <a:t> - Hillel’s Sandwich</a:t>
              </a:r>
            </a:p>
            <a:p>
              <a:pPr>
                <a:spcBef>
                  <a:spcPts val="600"/>
                </a:spcBef>
                <a:spcAft>
                  <a:spcPts val="300"/>
                </a:spcAft>
              </a:pPr>
              <a:r>
                <a:rPr lang="en-US" sz="2800" b="1" i="1" dirty="0">
                  <a:solidFill>
                    <a:schemeClr val="bg1"/>
                  </a:solidFill>
                  <a:ea typeface="Calibri" panose="020F0502020204030204" pitchFamily="34" charset="0"/>
                  <a:cs typeface="Times New Roman" panose="02020603050405020304" pitchFamily="18" charset="0"/>
                </a:rPr>
                <a:t>Shulchan </a:t>
              </a:r>
              <a:r>
                <a:rPr lang="en-US" sz="2800" b="1" i="1" dirty="0" err="1">
                  <a:solidFill>
                    <a:schemeClr val="bg1"/>
                  </a:solidFill>
                  <a:ea typeface="Calibri" panose="020F0502020204030204" pitchFamily="34" charset="0"/>
                  <a:cs typeface="Times New Roman" panose="02020603050405020304" pitchFamily="18" charset="0"/>
                </a:rPr>
                <a:t>Orech</a:t>
              </a:r>
              <a:r>
                <a:rPr lang="en-US" sz="2800" b="1" i="1" dirty="0">
                  <a:solidFill>
                    <a:schemeClr val="bg1"/>
                  </a:solidFill>
                  <a:ea typeface="Calibri" panose="020F0502020204030204" pitchFamily="34" charset="0"/>
                  <a:cs typeface="Times New Roman" panose="02020603050405020304" pitchFamily="18" charset="0"/>
                </a:rPr>
                <a:t> </a:t>
              </a:r>
              <a:r>
                <a:rPr lang="en-US" sz="2800" b="1" dirty="0">
                  <a:solidFill>
                    <a:schemeClr val="bg1"/>
                  </a:solidFill>
                  <a:ea typeface="Calibri" panose="020F0502020204030204" pitchFamily="34" charset="0"/>
                  <a:cs typeface="Times New Roman" panose="02020603050405020304" pitchFamily="18" charset="0"/>
                </a:rPr>
                <a:t>- Meal</a:t>
              </a:r>
            </a:p>
            <a:p>
              <a:pPr>
                <a:spcBef>
                  <a:spcPts val="600"/>
                </a:spcBef>
                <a:spcAft>
                  <a:spcPts val="300"/>
                </a:spcAft>
              </a:pPr>
              <a:r>
                <a:rPr lang="en-US" sz="2800" b="1" i="1" dirty="0" err="1">
                  <a:solidFill>
                    <a:schemeClr val="bg1"/>
                  </a:solidFill>
                  <a:ea typeface="Calibri" panose="020F0502020204030204" pitchFamily="34" charset="0"/>
                  <a:cs typeface="Times New Roman" panose="02020603050405020304" pitchFamily="18" charset="0"/>
                </a:rPr>
                <a:t>Tzafun</a:t>
              </a:r>
              <a:r>
                <a:rPr lang="en-US" sz="2800" b="1" dirty="0">
                  <a:solidFill>
                    <a:schemeClr val="bg1"/>
                  </a:solidFill>
                  <a:ea typeface="Calibri" panose="020F0502020204030204" pitchFamily="34" charset="0"/>
                  <a:cs typeface="Times New Roman" panose="02020603050405020304" pitchFamily="18" charset="0"/>
                </a:rPr>
                <a:t> - </a:t>
              </a:r>
              <a:r>
                <a:rPr lang="en-US" sz="2800" b="1" dirty="0" err="1">
                  <a:solidFill>
                    <a:schemeClr val="bg1"/>
                  </a:solidFill>
                  <a:ea typeface="Calibri" panose="020F0502020204030204" pitchFamily="34" charset="0"/>
                  <a:cs typeface="Times New Roman" panose="02020603050405020304" pitchFamily="18" charset="0"/>
                </a:rPr>
                <a:t>Afikomen</a:t>
              </a:r>
              <a:endParaRPr lang="en-US" sz="2800" b="1" dirty="0">
                <a:solidFill>
                  <a:schemeClr val="bg1"/>
                </a:solidFill>
                <a:ea typeface="Calibri" panose="020F0502020204030204" pitchFamily="34" charset="0"/>
                <a:cs typeface="Times New Roman" panose="02020603050405020304" pitchFamily="18" charset="0"/>
              </a:endParaRPr>
            </a:p>
            <a:p>
              <a:pPr>
                <a:spcBef>
                  <a:spcPts val="600"/>
                </a:spcBef>
                <a:spcAft>
                  <a:spcPts val="300"/>
                </a:spcAft>
              </a:pPr>
              <a:r>
                <a:rPr lang="en-US" sz="2800" b="1" i="1" dirty="0" err="1">
                  <a:solidFill>
                    <a:schemeClr val="bg1"/>
                  </a:solidFill>
                  <a:ea typeface="Calibri" panose="020F0502020204030204" pitchFamily="34" charset="0"/>
                  <a:cs typeface="Times New Roman" panose="02020603050405020304" pitchFamily="18" charset="0"/>
                </a:rPr>
                <a:t>Barech</a:t>
              </a:r>
              <a:r>
                <a:rPr lang="en-US" sz="2800" b="1" dirty="0">
                  <a:solidFill>
                    <a:schemeClr val="bg1"/>
                  </a:solidFill>
                  <a:ea typeface="Calibri" panose="020F0502020204030204" pitchFamily="34" charset="0"/>
                  <a:cs typeface="Times New Roman" panose="02020603050405020304" pitchFamily="18" charset="0"/>
                </a:rPr>
                <a:t> - Saying Grace</a:t>
              </a:r>
            </a:p>
            <a:p>
              <a:pPr>
                <a:spcBef>
                  <a:spcPts val="600"/>
                </a:spcBef>
                <a:spcAft>
                  <a:spcPts val="300"/>
                </a:spcAft>
              </a:pPr>
              <a:r>
                <a:rPr lang="en-US" sz="2800" b="1" i="1" dirty="0" err="1">
                  <a:solidFill>
                    <a:schemeClr val="bg1"/>
                  </a:solidFill>
                  <a:ea typeface="Calibri" panose="020F0502020204030204" pitchFamily="34" charset="0"/>
                  <a:cs typeface="Times New Roman" panose="02020603050405020304" pitchFamily="18" charset="0"/>
                </a:rPr>
                <a:t>Hallel</a:t>
              </a:r>
              <a:r>
                <a:rPr lang="en-US" sz="2800" b="1" i="1" dirty="0">
                  <a:solidFill>
                    <a:schemeClr val="bg1"/>
                  </a:solidFill>
                  <a:ea typeface="Calibri" panose="020F0502020204030204" pitchFamily="34" charset="0"/>
                  <a:cs typeface="Times New Roman" panose="02020603050405020304" pitchFamily="18" charset="0"/>
                </a:rPr>
                <a:t> </a:t>
              </a:r>
              <a:r>
                <a:rPr lang="en-US" sz="2800" b="1" dirty="0">
                  <a:solidFill>
                    <a:schemeClr val="bg1"/>
                  </a:solidFill>
                  <a:ea typeface="Calibri" panose="020F0502020204030204" pitchFamily="34" charset="0"/>
                  <a:cs typeface="Times New Roman" panose="02020603050405020304" pitchFamily="18" charset="0"/>
                </a:rPr>
                <a:t>- Psalms of Praise </a:t>
              </a:r>
            </a:p>
            <a:p>
              <a:pPr>
                <a:spcBef>
                  <a:spcPts val="600"/>
                </a:spcBef>
                <a:spcAft>
                  <a:spcPts val="300"/>
                </a:spcAft>
              </a:pPr>
              <a:r>
                <a:rPr lang="en-US" sz="2800" b="1" i="1" dirty="0" err="1">
                  <a:solidFill>
                    <a:schemeClr val="bg1"/>
                  </a:solidFill>
                  <a:ea typeface="Calibri" panose="020F0502020204030204" pitchFamily="34" charset="0"/>
                  <a:cs typeface="Times New Roman" panose="02020603050405020304" pitchFamily="18" charset="0"/>
                </a:rPr>
                <a:t>Nirtzah</a:t>
              </a:r>
              <a:r>
                <a:rPr lang="en-US" sz="2800" b="1" dirty="0">
                  <a:solidFill>
                    <a:schemeClr val="bg1"/>
                  </a:solidFill>
                  <a:ea typeface="Calibri" panose="020F0502020204030204" pitchFamily="34" charset="0"/>
                  <a:cs typeface="Times New Roman" panose="02020603050405020304" pitchFamily="18" charset="0"/>
                </a:rPr>
                <a:t> - Conclusion</a:t>
              </a:r>
              <a:endParaRPr lang="en-US" sz="2800" b="1" dirty="0"/>
            </a:p>
          </p:txBody>
        </p:sp>
        <p:sp>
          <p:nvSpPr>
            <p:cNvPr id="5" name="Rectangle 4"/>
            <p:cNvSpPr/>
            <p:nvPr/>
          </p:nvSpPr>
          <p:spPr>
            <a:xfrm>
              <a:off x="5810251" y="1078973"/>
              <a:ext cx="2332264" cy="5068054"/>
            </a:xfrm>
            <a:prstGeom prst="rect">
              <a:avLst/>
            </a:prstGeom>
          </p:spPr>
          <p:txBody>
            <a:bodyPr wrap="none">
              <a:spAutoFit/>
            </a:bodyPr>
            <a:lstStyle/>
            <a:p>
              <a:pPr algn="r">
                <a:spcBef>
                  <a:spcPts val="150"/>
                </a:spcBef>
              </a:pPr>
              <a:r>
                <a:rPr lang="he-IL" sz="3300" dirty="0">
                  <a:solidFill>
                    <a:schemeClr val="bg1"/>
                  </a:solidFill>
                  <a:latin typeface="Times New Roman" panose="02020603050405020304" pitchFamily="18" charset="0"/>
                  <a:cs typeface="Times New Roman" panose="02020603050405020304" pitchFamily="18" charset="0"/>
                </a:rPr>
                <a:t>מָרוֹר</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150"/>
                </a:spcBef>
              </a:pPr>
              <a:r>
                <a:rPr lang="he-IL" sz="3300" dirty="0">
                  <a:solidFill>
                    <a:schemeClr val="bg1"/>
                  </a:solidFill>
                  <a:latin typeface="Times New Roman" panose="02020603050405020304" pitchFamily="18" charset="0"/>
                  <a:cs typeface="Times New Roman" panose="02020603050405020304" pitchFamily="18" charset="0"/>
                </a:rPr>
                <a:t>כּוֹרֵךְ</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150"/>
                </a:spcBef>
              </a:pPr>
              <a:r>
                <a:rPr lang="he-IL" sz="3300" dirty="0">
                  <a:solidFill>
                    <a:schemeClr val="bg1"/>
                  </a:solidFill>
                  <a:latin typeface="Times New Roman" panose="02020603050405020304" pitchFamily="18" charset="0"/>
                  <a:cs typeface="Times New Roman" panose="02020603050405020304" pitchFamily="18" charset="0"/>
                </a:rPr>
                <a:t>שֻׁלְחָן עוֹרֵךְ</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150"/>
                </a:spcBef>
              </a:pPr>
              <a:r>
                <a:rPr lang="he-IL" sz="3300" dirty="0">
                  <a:solidFill>
                    <a:schemeClr val="bg1"/>
                  </a:solidFill>
                  <a:latin typeface="Times New Roman" panose="02020603050405020304" pitchFamily="18" charset="0"/>
                  <a:cs typeface="Times New Roman" panose="02020603050405020304" pitchFamily="18" charset="0"/>
                </a:rPr>
                <a:t>צָפוּן</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150"/>
                </a:spcBef>
              </a:pPr>
              <a:r>
                <a:rPr lang="he-IL" sz="3300" dirty="0">
                  <a:solidFill>
                    <a:schemeClr val="bg1"/>
                  </a:solidFill>
                  <a:latin typeface="Times New Roman" panose="02020603050405020304" pitchFamily="18" charset="0"/>
                  <a:cs typeface="Times New Roman" panose="02020603050405020304" pitchFamily="18" charset="0"/>
                </a:rPr>
                <a:t>בָּרֵךְ</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150"/>
                </a:spcBef>
              </a:pPr>
              <a:r>
                <a:rPr lang="he-IL" sz="3300" dirty="0">
                  <a:solidFill>
                    <a:schemeClr val="bg1"/>
                  </a:solidFill>
                  <a:latin typeface="Times New Roman" panose="02020603050405020304" pitchFamily="18" charset="0"/>
                  <a:cs typeface="Times New Roman" panose="02020603050405020304" pitchFamily="18" charset="0"/>
                </a:rPr>
                <a:t>הַלֵּל</a:t>
              </a:r>
              <a:endParaRPr lang="en-US" sz="3300" dirty="0">
                <a:solidFill>
                  <a:schemeClr val="bg1"/>
                </a:solidFill>
                <a:latin typeface="Times New Roman" panose="02020603050405020304" pitchFamily="18" charset="0"/>
                <a:cs typeface="Times New Roman" panose="02020603050405020304" pitchFamily="18" charset="0"/>
              </a:endParaRPr>
            </a:p>
            <a:p>
              <a:pPr algn="r">
                <a:spcBef>
                  <a:spcPts val="150"/>
                </a:spcBef>
              </a:pPr>
              <a:r>
                <a:rPr lang="he-IL" sz="3300" dirty="0">
                  <a:solidFill>
                    <a:schemeClr val="bg1"/>
                  </a:solidFill>
                  <a:latin typeface="Times New Roman" panose="02020603050405020304" pitchFamily="18" charset="0"/>
                  <a:cs typeface="Times New Roman" panose="02020603050405020304" pitchFamily="18" charset="0"/>
                </a:rPr>
                <a:t>נִרְצָה</a:t>
              </a:r>
              <a:endParaRPr lang="en-US" sz="3300" dirty="0">
                <a:solidFill>
                  <a:schemeClr val="bg1"/>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DEEAF473-470E-415A-BC41-CFE2F6CEF2CA}"/>
              </a:ext>
            </a:extLst>
          </p:cNvPr>
          <p:cNvSpPr txBox="1"/>
          <p:nvPr/>
        </p:nvSpPr>
        <p:spPr>
          <a:xfrm>
            <a:off x="1891224" y="280284"/>
            <a:ext cx="8409551" cy="1015663"/>
          </a:xfrm>
          <a:prstGeom prst="rect">
            <a:avLst/>
          </a:prstGeom>
          <a:noFill/>
        </p:spPr>
        <p:txBody>
          <a:bodyPr wrap="square" rtlCol="0">
            <a:spAutoFit/>
          </a:bodyPr>
          <a:lstStyle/>
          <a:p>
            <a:r>
              <a:rPr lang="en-US" sz="6000" dirty="0">
                <a:solidFill>
                  <a:schemeClr val="bg1"/>
                </a:solidFill>
                <a:latin typeface="Arial Black" panose="020B0A04020102020204" pitchFamily="34" charset="0"/>
                <a:cs typeface="Arial" panose="020B0604020202020204" pitchFamily="34" charset="0"/>
              </a:rPr>
              <a:t>Order of the Seder</a:t>
            </a:r>
          </a:p>
        </p:txBody>
      </p:sp>
    </p:spTree>
    <p:extLst>
      <p:ext uri="{BB962C8B-B14F-4D97-AF65-F5344CB8AC3E}">
        <p14:creationId xmlns:p14="http://schemas.microsoft.com/office/powerpoint/2010/main" val="3271040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marL="342900" marR="0" lvl="0" indent="-342900" algn="ctr">
              <a:tabLst>
                <a:tab pos="457200" algn="l"/>
              </a:tabLst>
            </a:pPr>
            <a:r>
              <a:rPr lang="en-US" sz="5400" b="1" dirty="0" err="1">
                <a:ea typeface="Times New Roman" panose="02020603050405020304" pitchFamily="18" charset="0"/>
                <a:cs typeface="Arial" panose="020B0604020202020204" pitchFamily="34" charset="0"/>
              </a:rPr>
              <a:t>Nirtzah</a:t>
            </a:r>
            <a:r>
              <a:rPr lang="en-US" sz="5400" b="1" dirty="0">
                <a:ea typeface="Times New Roman" panose="02020603050405020304" pitchFamily="18" charset="0"/>
                <a:cs typeface="Arial" panose="020B0604020202020204" pitchFamily="34" charset="0"/>
              </a:rPr>
              <a:t> – Conclusion</a:t>
            </a:r>
            <a:endParaRPr lang="en-US" sz="5400" dirty="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624037"/>
            <a:ext cx="10515600" cy="4351338"/>
          </a:xfrm>
        </p:spPr>
        <p:txBody>
          <a:bodyPr/>
          <a:lstStyle/>
          <a:p>
            <a:r>
              <a:rPr lang="en-US" sz="4000" b="1" dirty="0">
                <a:latin typeface="+mn-lt"/>
              </a:rPr>
              <a:t>LEADER</a:t>
            </a:r>
            <a:r>
              <a:rPr lang="en-US" sz="4000" dirty="0">
                <a:latin typeface="+mn-lt"/>
              </a:rPr>
              <a:t>: The blessing of peace!</a:t>
            </a:r>
          </a:p>
          <a:p>
            <a:endParaRPr lang="en-US" sz="2000" dirty="0">
              <a:latin typeface="+mn-lt"/>
            </a:endParaRPr>
          </a:p>
          <a:p>
            <a:pPr marL="457200"/>
            <a:r>
              <a:rPr lang="en-US" sz="4000" b="1" dirty="0">
                <a:latin typeface="+mn-lt"/>
              </a:rPr>
              <a:t>GROUP</a:t>
            </a:r>
            <a:r>
              <a:rPr lang="en-US" sz="4000" dirty="0">
                <a:latin typeface="+mn-lt"/>
              </a:rPr>
              <a:t>: Peace for us! For everyone!</a:t>
            </a:r>
          </a:p>
          <a:p>
            <a:pPr marL="457200"/>
            <a:endParaRPr lang="en-US" sz="2000" dirty="0">
              <a:latin typeface="+mn-lt"/>
            </a:endParaRPr>
          </a:p>
          <a:p>
            <a:r>
              <a:rPr lang="en-US" sz="4000" b="1" dirty="0">
                <a:latin typeface="+mn-lt"/>
              </a:rPr>
              <a:t>LEADER</a:t>
            </a:r>
            <a:r>
              <a:rPr lang="en-US" sz="4000" dirty="0">
                <a:latin typeface="+mn-lt"/>
              </a:rPr>
              <a:t>: For all people, this, our hope.</a:t>
            </a:r>
          </a:p>
          <a:p>
            <a:endParaRPr lang="en-US" sz="2000" dirty="0">
              <a:latin typeface="+mn-lt"/>
            </a:endParaRPr>
          </a:p>
          <a:p>
            <a:pPr marL="457200"/>
            <a:r>
              <a:rPr lang="en-US" sz="4000" b="1" dirty="0">
                <a:latin typeface="+mn-lt"/>
              </a:rPr>
              <a:t>GROUP</a:t>
            </a:r>
            <a:r>
              <a:rPr lang="en-US" sz="4000" dirty="0">
                <a:latin typeface="+mn-lt"/>
              </a:rPr>
              <a:t>: Next year in Jerusalem! Next year may we all be free!</a:t>
            </a:r>
            <a:r>
              <a:rPr lang="en-US" sz="3200" dirty="0">
                <a:latin typeface="+mn-lt"/>
              </a:rPr>
              <a:t> </a:t>
            </a:r>
          </a:p>
          <a:p>
            <a:pPr algn="ctr"/>
            <a:endParaRPr lang="en-US" sz="4000" dirty="0">
              <a:latin typeface="+mn-lt"/>
            </a:endParaRPr>
          </a:p>
        </p:txBody>
      </p:sp>
    </p:spTree>
    <p:extLst>
      <p:ext uri="{BB962C8B-B14F-4D97-AF65-F5344CB8AC3E}">
        <p14:creationId xmlns:p14="http://schemas.microsoft.com/office/powerpoint/2010/main" val="2709510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4400" b="1" dirty="0" err="1">
                <a:ea typeface="Times New Roman" panose="02020603050405020304" pitchFamily="18" charset="0"/>
              </a:rPr>
              <a:t>L’shanah</a:t>
            </a:r>
            <a:r>
              <a:rPr lang="en-US" sz="4400" b="1" dirty="0">
                <a:ea typeface="Times New Roman" panose="02020603050405020304" pitchFamily="18" charset="0"/>
              </a:rPr>
              <a:t> </a:t>
            </a:r>
            <a:r>
              <a:rPr lang="en-US" sz="4400" b="1" dirty="0" err="1">
                <a:ea typeface="Times New Roman" panose="02020603050405020304" pitchFamily="18" charset="0"/>
              </a:rPr>
              <a:t>Haba’ah</a:t>
            </a:r>
            <a:r>
              <a:rPr lang="en-US" sz="4400" b="1" dirty="0">
                <a:ea typeface="Times New Roman" panose="02020603050405020304" pitchFamily="18" charset="0"/>
              </a:rPr>
              <a:t> </a:t>
            </a:r>
            <a:r>
              <a:rPr lang="en-US" sz="4400" b="1" dirty="0" err="1">
                <a:ea typeface="Times New Roman" panose="02020603050405020304" pitchFamily="18" charset="0"/>
              </a:rPr>
              <a:t>B’Yerushalayim</a:t>
            </a:r>
            <a:endParaRPr lang="en-US" sz="4400" b="1" dirty="0">
              <a:cs typeface="Arial" panose="020B0604020202020204" pitchFamily="34" charset="0"/>
            </a:endParaRPr>
          </a:p>
        </p:txBody>
      </p:sp>
      <p:pic>
        <p:nvPicPr>
          <p:cNvPr id="9" name="Picture 2" descr="Next Year in Jerusalem Images, Stock Photos &amp; Vectors | Shutterstock">
            <a:extLst>
              <a:ext uri="{FF2B5EF4-FFF2-40B4-BE49-F238E27FC236}">
                <a16:creationId xmlns:a16="http://schemas.microsoft.com/office/drawing/2014/main" id="{69F38EEB-360F-49D4-8FC4-E2F6CB7DD9B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9025"/>
          <a:stretch/>
        </p:blipFill>
        <p:spPr bwMode="auto">
          <a:xfrm>
            <a:off x="1892761" y="1153027"/>
            <a:ext cx="8406478" cy="48667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87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F66344-8908-4BCB-A611-E4E0134F258E}"/>
              </a:ext>
            </a:extLst>
          </p:cNvPr>
          <p:cNvSpPr txBox="1"/>
          <p:nvPr/>
        </p:nvSpPr>
        <p:spPr>
          <a:xfrm>
            <a:off x="5177159" y="937846"/>
            <a:ext cx="6853158" cy="2123658"/>
          </a:xfrm>
          <a:prstGeom prst="rect">
            <a:avLst/>
          </a:prstGeom>
          <a:noFill/>
        </p:spPr>
        <p:txBody>
          <a:bodyPr wrap="none" rtlCol="0">
            <a:spAutoFit/>
          </a:bodyPr>
          <a:lstStyle/>
          <a:p>
            <a:pPr algn="r" rtl="1"/>
            <a:r>
              <a:rPr lang="he-IL" sz="4400" dirty="0">
                <a:solidFill>
                  <a:schemeClr val="bg1"/>
                </a:solidFill>
                <a:cs typeface="+mj-cs"/>
              </a:rPr>
              <a:t>אַדִּיר הוּא יִבְנֶה בֵּיתוֹ בְּקָרוֹב. </a:t>
            </a:r>
            <a:br>
              <a:rPr lang="he-IL" sz="4400" dirty="0">
                <a:solidFill>
                  <a:schemeClr val="bg1"/>
                </a:solidFill>
                <a:cs typeface="+mj-cs"/>
              </a:rPr>
            </a:br>
            <a:r>
              <a:rPr lang="he-IL" sz="4400" dirty="0">
                <a:solidFill>
                  <a:schemeClr val="bg1"/>
                </a:solidFill>
                <a:cs typeface="+mj-cs"/>
              </a:rPr>
              <a:t>בִּמְהֵרָה,בִּמְהֵרָה, בְּיָמֵינוּ בְּקָרוֹב. </a:t>
            </a:r>
            <a:br>
              <a:rPr lang="he-IL" sz="4400" dirty="0">
                <a:solidFill>
                  <a:schemeClr val="bg1"/>
                </a:solidFill>
                <a:cs typeface="+mj-cs"/>
              </a:rPr>
            </a:br>
            <a:r>
              <a:rPr lang="he-IL" sz="4400" dirty="0">
                <a:solidFill>
                  <a:schemeClr val="bg1"/>
                </a:solidFill>
                <a:cs typeface="+mj-cs"/>
              </a:rPr>
              <a:t>אֵל בְּנֵה, אֵל בְּנֵה, בְּנֵה בֵּיתְךָ בְּקָרוֹב. </a:t>
            </a:r>
            <a:endParaRPr lang="en-US" sz="4400" dirty="0">
              <a:solidFill>
                <a:schemeClr val="bg1"/>
              </a:solidFill>
              <a:cs typeface="+mj-cs"/>
            </a:endParaRPr>
          </a:p>
        </p:txBody>
      </p:sp>
      <p:sp>
        <p:nvSpPr>
          <p:cNvPr id="3" name="TextBox 2">
            <a:extLst>
              <a:ext uri="{FF2B5EF4-FFF2-40B4-BE49-F238E27FC236}">
                <a16:creationId xmlns:a16="http://schemas.microsoft.com/office/drawing/2014/main" id="{95966CBE-C567-4584-9D3E-A35AFBFA6F24}"/>
              </a:ext>
            </a:extLst>
          </p:cNvPr>
          <p:cNvSpPr txBox="1"/>
          <p:nvPr/>
        </p:nvSpPr>
        <p:spPr>
          <a:xfrm>
            <a:off x="219485" y="937846"/>
            <a:ext cx="6166338" cy="2554545"/>
          </a:xfrm>
          <a:prstGeom prst="rect">
            <a:avLst/>
          </a:prstGeom>
          <a:noFill/>
        </p:spPr>
        <p:txBody>
          <a:bodyPr wrap="square" rtlCol="0">
            <a:spAutoFit/>
          </a:bodyPr>
          <a:lstStyle/>
          <a:p>
            <a:r>
              <a:rPr lang="en-US" sz="3200" b="1" i="1" dirty="0" err="1">
                <a:solidFill>
                  <a:schemeClr val="bg1"/>
                </a:solidFill>
                <a:cs typeface="Arial" panose="020B0604020202020204" pitchFamily="34" charset="0"/>
              </a:rPr>
              <a:t>Adir</a:t>
            </a:r>
            <a:r>
              <a:rPr lang="en-US" sz="3200" b="1" i="1" dirty="0">
                <a:solidFill>
                  <a:schemeClr val="bg1"/>
                </a:solidFill>
                <a:cs typeface="Arial" panose="020B0604020202020204" pitchFamily="34" charset="0"/>
              </a:rPr>
              <a:t> hu </a:t>
            </a:r>
            <a:r>
              <a:rPr lang="en-US" sz="3200" b="1" i="1" dirty="0" err="1">
                <a:solidFill>
                  <a:schemeClr val="bg1"/>
                </a:solidFill>
                <a:cs typeface="Arial" panose="020B0604020202020204" pitchFamily="34" charset="0"/>
              </a:rPr>
              <a:t>yivneh</a:t>
            </a:r>
            <a:r>
              <a:rPr lang="en-US" sz="3200" b="1" i="1" dirty="0">
                <a:solidFill>
                  <a:schemeClr val="bg1"/>
                </a:solidFill>
                <a:cs typeface="Arial" panose="020B0604020202020204" pitchFamily="34" charset="0"/>
              </a:rPr>
              <a:t> </a:t>
            </a:r>
            <a:r>
              <a:rPr lang="en-US" sz="3200" b="1" i="1" dirty="0" err="1">
                <a:solidFill>
                  <a:schemeClr val="bg1"/>
                </a:solidFill>
                <a:cs typeface="Arial" panose="020B0604020202020204" pitchFamily="34" charset="0"/>
              </a:rPr>
              <a:t>beito</a:t>
            </a:r>
            <a:r>
              <a:rPr lang="en-US" sz="3200" b="1" i="1" dirty="0">
                <a:solidFill>
                  <a:schemeClr val="bg1"/>
                </a:solidFill>
                <a:cs typeface="Arial" panose="020B0604020202020204" pitchFamily="34" charset="0"/>
              </a:rPr>
              <a:t> </a:t>
            </a:r>
            <a:r>
              <a:rPr lang="en-US" sz="3200" b="1" i="1" dirty="0" err="1">
                <a:solidFill>
                  <a:schemeClr val="bg1"/>
                </a:solidFill>
                <a:cs typeface="Arial" panose="020B0604020202020204" pitchFamily="34" charset="0"/>
              </a:rPr>
              <a:t>bekarov</a:t>
            </a:r>
            <a:r>
              <a:rPr lang="en-US" sz="3200" b="1" i="1" dirty="0">
                <a:solidFill>
                  <a:schemeClr val="bg1"/>
                </a:solidFill>
                <a:cs typeface="Arial" panose="020B0604020202020204" pitchFamily="34" charset="0"/>
              </a:rPr>
              <a:t>. </a:t>
            </a:r>
            <a:br>
              <a:rPr lang="en-US" sz="3200" b="1" i="1" dirty="0">
                <a:solidFill>
                  <a:schemeClr val="bg1"/>
                </a:solidFill>
                <a:cs typeface="Arial" panose="020B0604020202020204" pitchFamily="34" charset="0"/>
              </a:rPr>
            </a:br>
            <a:r>
              <a:rPr lang="en-US" sz="3200" b="1" i="1" dirty="0" err="1">
                <a:solidFill>
                  <a:schemeClr val="bg1"/>
                </a:solidFill>
                <a:cs typeface="Arial" panose="020B0604020202020204" pitchFamily="34" charset="0"/>
              </a:rPr>
              <a:t>Bimherah</a:t>
            </a:r>
            <a:r>
              <a:rPr lang="en-US" sz="3200" b="1" i="1" dirty="0">
                <a:solidFill>
                  <a:schemeClr val="bg1"/>
                </a:solidFill>
                <a:cs typeface="Arial" panose="020B0604020202020204" pitchFamily="34" charset="0"/>
              </a:rPr>
              <a:t>, </a:t>
            </a:r>
            <a:r>
              <a:rPr lang="en-US" sz="3200" b="1" i="1" dirty="0" err="1">
                <a:solidFill>
                  <a:schemeClr val="bg1"/>
                </a:solidFill>
                <a:cs typeface="Arial" panose="020B0604020202020204" pitchFamily="34" charset="0"/>
              </a:rPr>
              <a:t>bimherah</a:t>
            </a:r>
            <a:r>
              <a:rPr lang="en-US" sz="3200" b="1" i="1" dirty="0">
                <a:solidFill>
                  <a:schemeClr val="bg1"/>
                </a:solidFill>
                <a:cs typeface="Arial" panose="020B0604020202020204" pitchFamily="34" charset="0"/>
              </a:rPr>
              <a:t>, </a:t>
            </a:r>
          </a:p>
          <a:p>
            <a:r>
              <a:rPr lang="en-US" sz="3200" b="1" i="1" dirty="0" err="1">
                <a:solidFill>
                  <a:schemeClr val="bg1"/>
                </a:solidFill>
                <a:cs typeface="Arial" panose="020B0604020202020204" pitchFamily="34" charset="0"/>
              </a:rPr>
              <a:t>beyameinu</a:t>
            </a:r>
            <a:r>
              <a:rPr lang="en-US" sz="3200" b="1" i="1" dirty="0">
                <a:solidFill>
                  <a:schemeClr val="bg1"/>
                </a:solidFill>
                <a:cs typeface="Arial" panose="020B0604020202020204" pitchFamily="34" charset="0"/>
              </a:rPr>
              <a:t> </a:t>
            </a:r>
            <a:r>
              <a:rPr lang="en-US" sz="3200" b="1" i="1" dirty="0" err="1">
                <a:solidFill>
                  <a:schemeClr val="bg1"/>
                </a:solidFill>
                <a:cs typeface="Arial" panose="020B0604020202020204" pitchFamily="34" charset="0"/>
              </a:rPr>
              <a:t>bekarov</a:t>
            </a:r>
            <a:r>
              <a:rPr lang="en-US" sz="3200" b="1" i="1" dirty="0">
                <a:solidFill>
                  <a:schemeClr val="bg1"/>
                </a:solidFill>
                <a:cs typeface="Arial" panose="020B0604020202020204" pitchFamily="34" charset="0"/>
              </a:rPr>
              <a:t>. </a:t>
            </a:r>
            <a:br>
              <a:rPr lang="en-US" sz="3200" b="1" i="1" dirty="0">
                <a:solidFill>
                  <a:schemeClr val="bg1"/>
                </a:solidFill>
                <a:cs typeface="Arial" panose="020B0604020202020204" pitchFamily="34" charset="0"/>
              </a:rPr>
            </a:br>
            <a:r>
              <a:rPr lang="en-US" sz="3200" b="1" i="1" dirty="0">
                <a:solidFill>
                  <a:schemeClr val="bg1"/>
                </a:solidFill>
                <a:cs typeface="Arial" panose="020B0604020202020204" pitchFamily="34" charset="0"/>
              </a:rPr>
              <a:t>El </a:t>
            </a:r>
            <a:r>
              <a:rPr lang="en-US" sz="3200" b="1" i="1" dirty="0" err="1">
                <a:solidFill>
                  <a:schemeClr val="bg1"/>
                </a:solidFill>
                <a:cs typeface="Arial" panose="020B0604020202020204" pitchFamily="34" charset="0"/>
              </a:rPr>
              <a:t>bneh</a:t>
            </a:r>
            <a:r>
              <a:rPr lang="en-US" sz="3200" b="1" i="1" dirty="0">
                <a:solidFill>
                  <a:schemeClr val="bg1"/>
                </a:solidFill>
                <a:cs typeface="Arial" panose="020B0604020202020204" pitchFamily="34" charset="0"/>
              </a:rPr>
              <a:t>, el </a:t>
            </a:r>
            <a:r>
              <a:rPr lang="en-US" sz="3200" b="1" i="1" dirty="0" err="1">
                <a:solidFill>
                  <a:schemeClr val="bg1"/>
                </a:solidFill>
                <a:cs typeface="Arial" panose="020B0604020202020204" pitchFamily="34" charset="0"/>
              </a:rPr>
              <a:t>bneh</a:t>
            </a:r>
            <a:r>
              <a:rPr lang="en-US" sz="3200" b="1" i="1" dirty="0">
                <a:solidFill>
                  <a:schemeClr val="bg1"/>
                </a:solidFill>
                <a:cs typeface="Arial" panose="020B0604020202020204" pitchFamily="34" charset="0"/>
              </a:rPr>
              <a:t>, </a:t>
            </a:r>
          </a:p>
          <a:p>
            <a:r>
              <a:rPr lang="en-US" sz="3200" b="1" i="1" dirty="0" err="1">
                <a:solidFill>
                  <a:schemeClr val="bg1"/>
                </a:solidFill>
                <a:cs typeface="Arial" panose="020B0604020202020204" pitchFamily="34" charset="0"/>
              </a:rPr>
              <a:t>bneh</a:t>
            </a:r>
            <a:r>
              <a:rPr lang="en-US" sz="3200" b="1" i="1" dirty="0">
                <a:solidFill>
                  <a:schemeClr val="bg1"/>
                </a:solidFill>
                <a:cs typeface="Arial" panose="020B0604020202020204" pitchFamily="34" charset="0"/>
              </a:rPr>
              <a:t> </a:t>
            </a:r>
            <a:r>
              <a:rPr lang="en-US" sz="3200" b="1" i="1" dirty="0" err="1">
                <a:solidFill>
                  <a:schemeClr val="bg1"/>
                </a:solidFill>
                <a:cs typeface="Arial" panose="020B0604020202020204" pitchFamily="34" charset="0"/>
              </a:rPr>
              <a:t>beitcha</a:t>
            </a:r>
            <a:r>
              <a:rPr lang="en-US" sz="3200" b="1" i="1" dirty="0">
                <a:solidFill>
                  <a:schemeClr val="bg1"/>
                </a:solidFill>
                <a:cs typeface="Arial" panose="020B0604020202020204" pitchFamily="34" charset="0"/>
              </a:rPr>
              <a:t> </a:t>
            </a:r>
            <a:r>
              <a:rPr lang="en-US" sz="3200" b="1" i="1" dirty="0" err="1">
                <a:solidFill>
                  <a:schemeClr val="bg1"/>
                </a:solidFill>
                <a:cs typeface="Arial" panose="020B0604020202020204" pitchFamily="34" charset="0"/>
              </a:rPr>
              <a:t>bekarov</a:t>
            </a:r>
            <a:r>
              <a:rPr lang="en-US" sz="3200" b="1" i="1" dirty="0">
                <a:solidFill>
                  <a:schemeClr val="bg1"/>
                </a:solidFill>
                <a:cs typeface="Arial" panose="020B0604020202020204" pitchFamily="34" charset="0"/>
              </a:rPr>
              <a:t>. </a:t>
            </a:r>
          </a:p>
        </p:txBody>
      </p:sp>
      <p:sp>
        <p:nvSpPr>
          <p:cNvPr id="4" name="TextBox 3">
            <a:extLst>
              <a:ext uri="{FF2B5EF4-FFF2-40B4-BE49-F238E27FC236}">
                <a16:creationId xmlns:a16="http://schemas.microsoft.com/office/drawing/2014/main" id="{513123D7-11A2-4DC7-973D-6749082B2F2D}"/>
              </a:ext>
            </a:extLst>
          </p:cNvPr>
          <p:cNvSpPr txBox="1"/>
          <p:nvPr/>
        </p:nvSpPr>
        <p:spPr>
          <a:xfrm>
            <a:off x="3302654" y="3492391"/>
            <a:ext cx="5741832" cy="3046988"/>
          </a:xfrm>
          <a:prstGeom prst="rect">
            <a:avLst/>
          </a:prstGeom>
          <a:noFill/>
        </p:spPr>
        <p:txBody>
          <a:bodyPr wrap="square" rtlCol="0">
            <a:spAutoFit/>
          </a:bodyPr>
          <a:lstStyle/>
          <a:p>
            <a:r>
              <a:rPr lang="en-US" sz="3200" dirty="0">
                <a:solidFill>
                  <a:schemeClr val="bg1"/>
                </a:solidFill>
                <a:cs typeface="Arial" panose="020B0604020202020204" pitchFamily="34" charset="0"/>
              </a:rPr>
              <a:t>God of Might, God of Right,</a:t>
            </a:r>
          </a:p>
          <a:p>
            <a:r>
              <a:rPr lang="en-US" sz="3200" dirty="0">
                <a:solidFill>
                  <a:schemeClr val="bg1"/>
                </a:solidFill>
                <a:cs typeface="Arial" panose="020B0604020202020204" pitchFamily="34" charset="0"/>
              </a:rPr>
              <a:t>We would bow before Thee</a:t>
            </a:r>
          </a:p>
          <a:p>
            <a:r>
              <a:rPr lang="en-US" sz="3200" dirty="0">
                <a:solidFill>
                  <a:schemeClr val="bg1"/>
                </a:solidFill>
                <a:cs typeface="Arial" panose="020B0604020202020204" pitchFamily="34" charset="0"/>
              </a:rPr>
              <a:t>Sing Thy praise in these days,</a:t>
            </a:r>
          </a:p>
          <a:p>
            <a:r>
              <a:rPr lang="en-US" sz="3200" dirty="0">
                <a:solidFill>
                  <a:schemeClr val="bg1"/>
                </a:solidFill>
                <a:cs typeface="Arial" panose="020B0604020202020204" pitchFamily="34" charset="0"/>
              </a:rPr>
              <a:t>Celebrate Thy glory,</a:t>
            </a:r>
          </a:p>
          <a:p>
            <a:r>
              <a:rPr lang="en-US" sz="3200" dirty="0">
                <a:solidFill>
                  <a:schemeClr val="bg1"/>
                </a:solidFill>
                <a:cs typeface="Arial" panose="020B0604020202020204" pitchFamily="34" charset="0"/>
              </a:rPr>
              <a:t>As we hear, year by year,</a:t>
            </a:r>
          </a:p>
          <a:p>
            <a:r>
              <a:rPr lang="en-US" sz="3200" dirty="0">
                <a:solidFill>
                  <a:schemeClr val="bg1"/>
                </a:solidFill>
                <a:cs typeface="Arial" panose="020B0604020202020204" pitchFamily="34" charset="0"/>
              </a:rPr>
              <a:t>Freedom’s wonderous story.</a:t>
            </a:r>
            <a:endParaRPr lang="en-US" sz="36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9B129469-61A5-4EF6-9324-181919B7EA32}"/>
              </a:ext>
            </a:extLst>
          </p:cNvPr>
          <p:cNvSpPr txBox="1"/>
          <p:nvPr/>
        </p:nvSpPr>
        <p:spPr>
          <a:xfrm>
            <a:off x="4813423" y="137627"/>
            <a:ext cx="2993127" cy="923330"/>
          </a:xfrm>
          <a:prstGeom prst="rect">
            <a:avLst/>
          </a:prstGeom>
          <a:noFill/>
        </p:spPr>
        <p:txBody>
          <a:bodyPr wrap="none" rtlCol="0">
            <a:spAutoFit/>
          </a:bodyPr>
          <a:lstStyle/>
          <a:p>
            <a:r>
              <a:rPr lang="en-US" sz="5400" b="1" dirty="0" err="1">
                <a:solidFill>
                  <a:schemeClr val="bg1"/>
                </a:solidFill>
                <a:latin typeface="Arial Black" panose="020B0A04020102020204" pitchFamily="34" charset="0"/>
              </a:rPr>
              <a:t>Adir</a:t>
            </a:r>
            <a:r>
              <a:rPr lang="en-US" sz="5400" b="1" dirty="0">
                <a:solidFill>
                  <a:schemeClr val="bg1"/>
                </a:solidFill>
                <a:latin typeface="Arial Black" panose="020B0A04020102020204" pitchFamily="34" charset="0"/>
              </a:rPr>
              <a:t> Hu</a:t>
            </a:r>
          </a:p>
        </p:txBody>
      </p:sp>
    </p:spTree>
    <p:extLst>
      <p:ext uri="{BB962C8B-B14F-4D97-AF65-F5344CB8AC3E}">
        <p14:creationId xmlns:p14="http://schemas.microsoft.com/office/powerpoint/2010/main" val="547618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6C7A30-B26D-434E-B538-03EEA0009ECA}"/>
              </a:ext>
            </a:extLst>
          </p:cNvPr>
          <p:cNvSpPr txBox="1"/>
          <p:nvPr/>
        </p:nvSpPr>
        <p:spPr>
          <a:xfrm>
            <a:off x="4356581" y="278768"/>
            <a:ext cx="3876382" cy="769441"/>
          </a:xfrm>
          <a:prstGeom prst="rect">
            <a:avLst/>
          </a:prstGeom>
          <a:noFill/>
        </p:spPr>
        <p:txBody>
          <a:bodyPr wrap="none" rtlCol="0">
            <a:spAutoFit/>
          </a:bodyPr>
          <a:lstStyle/>
          <a:p>
            <a:r>
              <a:rPr lang="en-US" sz="4400" b="1" dirty="0">
                <a:solidFill>
                  <a:schemeClr val="bg1"/>
                </a:solidFill>
                <a:latin typeface="Arial Black" panose="020B0A04020102020204" pitchFamily="34" charset="0"/>
                <a:cs typeface="Arial" panose="020B0604020202020204" pitchFamily="34" charset="0"/>
              </a:rPr>
              <a:t>Chad </a:t>
            </a:r>
            <a:r>
              <a:rPr lang="en-US" sz="4400" b="1" dirty="0" err="1">
                <a:solidFill>
                  <a:schemeClr val="bg1"/>
                </a:solidFill>
                <a:latin typeface="Arial Black" panose="020B0A04020102020204" pitchFamily="34" charset="0"/>
                <a:cs typeface="Arial" panose="020B0604020202020204" pitchFamily="34" charset="0"/>
              </a:rPr>
              <a:t>Gadya</a:t>
            </a:r>
            <a:endParaRPr lang="en-US" sz="4400" b="1" dirty="0">
              <a:solidFill>
                <a:schemeClr val="bg1"/>
              </a:solidFill>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B0ED910-870A-4667-9621-C489731DE3CB}"/>
              </a:ext>
            </a:extLst>
          </p:cNvPr>
          <p:cNvSpPr txBox="1"/>
          <p:nvPr/>
        </p:nvSpPr>
        <p:spPr>
          <a:xfrm>
            <a:off x="224590" y="1156412"/>
            <a:ext cx="184731" cy="646331"/>
          </a:xfrm>
          <a:prstGeom prst="rect">
            <a:avLst/>
          </a:prstGeom>
          <a:noFill/>
        </p:spPr>
        <p:txBody>
          <a:bodyPr wrap="none" rtlCol="0">
            <a:spAutoFit/>
          </a:bodyPr>
          <a:lstStyle/>
          <a:p>
            <a:endParaRPr lang="en-US" sz="3600" b="1"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E67485BE-FE82-4B71-ACAF-DE518A9F298F}"/>
              </a:ext>
            </a:extLst>
          </p:cNvPr>
          <p:cNvSpPr txBox="1"/>
          <p:nvPr/>
        </p:nvSpPr>
        <p:spPr>
          <a:xfrm>
            <a:off x="316955" y="1048209"/>
            <a:ext cx="6293910" cy="5078313"/>
          </a:xfrm>
          <a:prstGeom prst="rect">
            <a:avLst/>
          </a:prstGeom>
          <a:noFill/>
        </p:spPr>
        <p:txBody>
          <a:bodyPr wrap="square" rtlCol="0">
            <a:spAutoFit/>
          </a:bodyPr>
          <a:lstStyle/>
          <a:p>
            <a:pPr marL="742950" indent="-742950">
              <a:buFont typeface="+mj-lt"/>
              <a:buAutoNum type="arabicPeriod"/>
            </a:pPr>
            <a:r>
              <a:rPr lang="en-US" sz="3600" dirty="0">
                <a:solidFill>
                  <a:schemeClr val="bg1"/>
                </a:solidFill>
                <a:cs typeface="Arial" panose="020B0604020202020204" pitchFamily="34" charset="0"/>
              </a:rPr>
              <a:t>One little kid, one little kid that my father bought for two </a:t>
            </a:r>
            <a:r>
              <a:rPr lang="en-US" sz="3600" dirty="0" err="1">
                <a:solidFill>
                  <a:schemeClr val="bg1"/>
                </a:solidFill>
                <a:cs typeface="Arial" panose="020B0604020202020204" pitchFamily="34" charset="0"/>
              </a:rPr>
              <a:t>zuzim</a:t>
            </a:r>
            <a:r>
              <a:rPr lang="en-US" sz="3600" dirty="0">
                <a:solidFill>
                  <a:schemeClr val="bg1"/>
                </a:solidFill>
                <a:cs typeface="Arial" panose="020B0604020202020204" pitchFamily="34" charset="0"/>
              </a:rPr>
              <a:t>. Chad </a:t>
            </a:r>
            <a:r>
              <a:rPr lang="en-US" sz="3600" dirty="0" err="1">
                <a:solidFill>
                  <a:schemeClr val="bg1"/>
                </a:solidFill>
                <a:cs typeface="Arial" panose="020B0604020202020204" pitchFamily="34" charset="0"/>
              </a:rPr>
              <a:t>Gadya</a:t>
            </a:r>
            <a:r>
              <a:rPr lang="en-US" sz="3600" dirty="0">
                <a:solidFill>
                  <a:schemeClr val="bg1"/>
                </a:solidFill>
                <a:cs typeface="Arial" panose="020B0604020202020204" pitchFamily="34" charset="0"/>
              </a:rPr>
              <a:t>…</a:t>
            </a:r>
          </a:p>
          <a:p>
            <a:pPr marL="742950" indent="-742950">
              <a:buFont typeface="+mj-lt"/>
              <a:buAutoNum type="arabicPeriod"/>
            </a:pPr>
            <a:r>
              <a:rPr lang="en-US" sz="3600" dirty="0">
                <a:solidFill>
                  <a:schemeClr val="bg1"/>
                </a:solidFill>
                <a:cs typeface="Arial" panose="020B0604020202020204" pitchFamily="34" charset="0"/>
              </a:rPr>
              <a:t>Then came the cat that ate the kid</a:t>
            </a:r>
          </a:p>
          <a:p>
            <a:pPr marL="742950" indent="-742950">
              <a:buFont typeface="+mj-lt"/>
              <a:buAutoNum type="arabicPeriod"/>
            </a:pPr>
            <a:r>
              <a:rPr lang="en-US" sz="3600" dirty="0">
                <a:solidFill>
                  <a:schemeClr val="bg1"/>
                </a:solidFill>
                <a:cs typeface="Arial" panose="020B0604020202020204" pitchFamily="34" charset="0"/>
              </a:rPr>
              <a:t>Then came the dog and bit the cat…</a:t>
            </a:r>
          </a:p>
          <a:p>
            <a:pPr marL="742950" indent="-742950">
              <a:buFont typeface="+mj-lt"/>
              <a:buAutoNum type="arabicPeriod"/>
            </a:pPr>
            <a:r>
              <a:rPr lang="en-US" sz="3600" dirty="0">
                <a:solidFill>
                  <a:schemeClr val="bg1"/>
                </a:solidFill>
                <a:cs typeface="Arial" panose="020B0604020202020204" pitchFamily="34" charset="0"/>
              </a:rPr>
              <a:t>Then came the stick and beat the dog…</a:t>
            </a:r>
          </a:p>
        </p:txBody>
      </p:sp>
      <p:pic>
        <p:nvPicPr>
          <p:cNvPr id="1026" name="Picture 2" descr="Chad Gadya - Cartoon illustration of passover song Chad Gadya, with all the song characters and the text Chad Gadya in Hebrew at the top. Eps10 Stock Vector - 35876929">
            <a:extLst>
              <a:ext uri="{FF2B5EF4-FFF2-40B4-BE49-F238E27FC236}">
                <a16:creationId xmlns:a16="http://schemas.microsoft.com/office/drawing/2014/main" id="{7F2AE636-A413-4160-B961-74A4A8BFC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827" y="1156412"/>
            <a:ext cx="4320544" cy="481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53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6C7A30-B26D-434E-B538-03EEA0009ECA}"/>
              </a:ext>
            </a:extLst>
          </p:cNvPr>
          <p:cNvSpPr txBox="1"/>
          <p:nvPr/>
        </p:nvSpPr>
        <p:spPr>
          <a:xfrm>
            <a:off x="4356581" y="278768"/>
            <a:ext cx="3876382" cy="769441"/>
          </a:xfrm>
          <a:prstGeom prst="rect">
            <a:avLst/>
          </a:prstGeom>
          <a:noFill/>
        </p:spPr>
        <p:txBody>
          <a:bodyPr wrap="none" rtlCol="0">
            <a:spAutoFit/>
          </a:bodyPr>
          <a:lstStyle/>
          <a:p>
            <a:r>
              <a:rPr lang="en-US" sz="4400" b="1" dirty="0">
                <a:solidFill>
                  <a:schemeClr val="bg1"/>
                </a:solidFill>
                <a:latin typeface="Arial Black" panose="020B0A04020102020204" pitchFamily="34" charset="0"/>
                <a:cs typeface="Arial" panose="020B0604020202020204" pitchFamily="34" charset="0"/>
              </a:rPr>
              <a:t>Chad </a:t>
            </a:r>
            <a:r>
              <a:rPr lang="en-US" sz="4400" b="1" dirty="0" err="1">
                <a:solidFill>
                  <a:schemeClr val="bg1"/>
                </a:solidFill>
                <a:latin typeface="Arial Black" panose="020B0A04020102020204" pitchFamily="34" charset="0"/>
                <a:cs typeface="Arial" panose="020B0604020202020204" pitchFamily="34" charset="0"/>
              </a:rPr>
              <a:t>Gadya</a:t>
            </a:r>
            <a:endParaRPr lang="en-US" sz="4400" b="1" dirty="0">
              <a:solidFill>
                <a:schemeClr val="bg1"/>
              </a:solidFill>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B0ED910-870A-4667-9621-C489731DE3CB}"/>
              </a:ext>
            </a:extLst>
          </p:cNvPr>
          <p:cNvSpPr txBox="1"/>
          <p:nvPr/>
        </p:nvSpPr>
        <p:spPr>
          <a:xfrm>
            <a:off x="224590" y="1156412"/>
            <a:ext cx="184731" cy="646331"/>
          </a:xfrm>
          <a:prstGeom prst="rect">
            <a:avLst/>
          </a:prstGeom>
          <a:noFill/>
        </p:spPr>
        <p:txBody>
          <a:bodyPr wrap="none" rtlCol="0">
            <a:spAutoFit/>
          </a:bodyPr>
          <a:lstStyle/>
          <a:p>
            <a:endParaRPr lang="en-US" sz="3600" b="1"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E67485BE-FE82-4B71-ACAF-DE518A9F298F}"/>
              </a:ext>
            </a:extLst>
          </p:cNvPr>
          <p:cNvSpPr txBox="1"/>
          <p:nvPr/>
        </p:nvSpPr>
        <p:spPr>
          <a:xfrm>
            <a:off x="316955" y="1048209"/>
            <a:ext cx="6293910" cy="4524315"/>
          </a:xfrm>
          <a:prstGeom prst="rect">
            <a:avLst/>
          </a:prstGeom>
          <a:noFill/>
        </p:spPr>
        <p:txBody>
          <a:bodyPr wrap="square" rtlCol="0">
            <a:spAutoFit/>
          </a:bodyPr>
          <a:lstStyle/>
          <a:p>
            <a:pPr marL="742950" indent="-742950">
              <a:buFont typeface="+mj-lt"/>
              <a:buAutoNum type="arabicPeriod" startAt="5"/>
            </a:pPr>
            <a:r>
              <a:rPr lang="en-US" sz="3600" dirty="0">
                <a:solidFill>
                  <a:schemeClr val="bg1"/>
                </a:solidFill>
                <a:cs typeface="Arial" panose="020B0604020202020204" pitchFamily="34" charset="0"/>
              </a:rPr>
              <a:t>Then came the fire and burned the stick…</a:t>
            </a:r>
          </a:p>
          <a:p>
            <a:pPr marL="742950" indent="-742950">
              <a:buFont typeface="+mj-lt"/>
              <a:buAutoNum type="arabicPeriod" startAt="5"/>
            </a:pPr>
            <a:r>
              <a:rPr lang="en-US" sz="3600" dirty="0">
                <a:solidFill>
                  <a:schemeClr val="bg1"/>
                </a:solidFill>
                <a:cs typeface="Arial" panose="020B0604020202020204" pitchFamily="34" charset="0"/>
              </a:rPr>
              <a:t>Then came the water and quenched the fire…</a:t>
            </a:r>
          </a:p>
          <a:p>
            <a:pPr marL="742950" indent="-742950">
              <a:buFont typeface="+mj-lt"/>
              <a:buAutoNum type="arabicPeriod" startAt="5"/>
            </a:pPr>
            <a:r>
              <a:rPr lang="en-US" sz="3600" dirty="0">
                <a:solidFill>
                  <a:schemeClr val="bg1"/>
                </a:solidFill>
                <a:cs typeface="Arial" panose="020B0604020202020204" pitchFamily="34" charset="0"/>
              </a:rPr>
              <a:t>Then came the ox and drank the water…</a:t>
            </a:r>
          </a:p>
          <a:p>
            <a:pPr marL="742950" indent="-742950">
              <a:buFont typeface="+mj-lt"/>
              <a:buAutoNum type="arabicPeriod" startAt="5"/>
            </a:pPr>
            <a:r>
              <a:rPr lang="en-US" sz="3600" dirty="0">
                <a:solidFill>
                  <a:schemeClr val="bg1"/>
                </a:solidFill>
                <a:cs typeface="Arial" panose="020B0604020202020204" pitchFamily="34" charset="0"/>
              </a:rPr>
              <a:t>Then came the butcher and killed the ox…</a:t>
            </a:r>
          </a:p>
        </p:txBody>
      </p:sp>
      <p:pic>
        <p:nvPicPr>
          <p:cNvPr id="1026" name="Picture 2" descr="Chad Gadya - Cartoon illustration of passover song Chad Gadya, with all the song characters and the text Chad Gadya in Hebrew at the top. Eps10 Stock Vector - 35876929">
            <a:extLst>
              <a:ext uri="{FF2B5EF4-FFF2-40B4-BE49-F238E27FC236}">
                <a16:creationId xmlns:a16="http://schemas.microsoft.com/office/drawing/2014/main" id="{7F2AE636-A413-4160-B961-74A4A8BFC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827" y="1156412"/>
            <a:ext cx="4320544" cy="481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947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6C7A30-B26D-434E-B538-03EEA0009ECA}"/>
              </a:ext>
            </a:extLst>
          </p:cNvPr>
          <p:cNvSpPr txBox="1"/>
          <p:nvPr/>
        </p:nvSpPr>
        <p:spPr>
          <a:xfrm>
            <a:off x="4356581" y="278768"/>
            <a:ext cx="3876382" cy="769441"/>
          </a:xfrm>
          <a:prstGeom prst="rect">
            <a:avLst/>
          </a:prstGeom>
          <a:noFill/>
        </p:spPr>
        <p:txBody>
          <a:bodyPr wrap="none" rtlCol="0">
            <a:spAutoFit/>
          </a:bodyPr>
          <a:lstStyle/>
          <a:p>
            <a:r>
              <a:rPr lang="en-US" sz="4400" b="1" dirty="0">
                <a:solidFill>
                  <a:schemeClr val="bg1"/>
                </a:solidFill>
                <a:latin typeface="Arial Black" panose="020B0A04020102020204" pitchFamily="34" charset="0"/>
                <a:cs typeface="Arial" panose="020B0604020202020204" pitchFamily="34" charset="0"/>
              </a:rPr>
              <a:t>Chad </a:t>
            </a:r>
            <a:r>
              <a:rPr lang="en-US" sz="4400" b="1" dirty="0" err="1">
                <a:solidFill>
                  <a:schemeClr val="bg1"/>
                </a:solidFill>
                <a:latin typeface="Arial Black" panose="020B0A04020102020204" pitchFamily="34" charset="0"/>
                <a:cs typeface="Arial" panose="020B0604020202020204" pitchFamily="34" charset="0"/>
              </a:rPr>
              <a:t>Gadya</a:t>
            </a:r>
            <a:endParaRPr lang="en-US" sz="4400" b="1" dirty="0">
              <a:solidFill>
                <a:schemeClr val="bg1"/>
              </a:solidFill>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B0ED910-870A-4667-9621-C489731DE3CB}"/>
              </a:ext>
            </a:extLst>
          </p:cNvPr>
          <p:cNvSpPr txBox="1"/>
          <p:nvPr/>
        </p:nvSpPr>
        <p:spPr>
          <a:xfrm>
            <a:off x="224590" y="1156412"/>
            <a:ext cx="184731" cy="646331"/>
          </a:xfrm>
          <a:prstGeom prst="rect">
            <a:avLst/>
          </a:prstGeom>
          <a:noFill/>
        </p:spPr>
        <p:txBody>
          <a:bodyPr wrap="none" rtlCol="0">
            <a:spAutoFit/>
          </a:bodyPr>
          <a:lstStyle/>
          <a:p>
            <a:endParaRPr lang="en-US" sz="3600" b="1"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E67485BE-FE82-4B71-ACAF-DE518A9F298F}"/>
              </a:ext>
            </a:extLst>
          </p:cNvPr>
          <p:cNvSpPr txBox="1"/>
          <p:nvPr/>
        </p:nvSpPr>
        <p:spPr>
          <a:xfrm>
            <a:off x="316955" y="1048209"/>
            <a:ext cx="6293910" cy="3970318"/>
          </a:xfrm>
          <a:prstGeom prst="rect">
            <a:avLst/>
          </a:prstGeom>
          <a:noFill/>
        </p:spPr>
        <p:txBody>
          <a:bodyPr wrap="square" rtlCol="0">
            <a:spAutoFit/>
          </a:bodyPr>
          <a:lstStyle/>
          <a:p>
            <a:pPr marL="742950" indent="-742950">
              <a:buFont typeface="+mj-lt"/>
              <a:buAutoNum type="arabicPeriod" startAt="9"/>
            </a:pPr>
            <a:r>
              <a:rPr lang="en-US" sz="3600" dirty="0">
                <a:solidFill>
                  <a:schemeClr val="bg1"/>
                </a:solidFill>
                <a:cs typeface="Arial" panose="020B0604020202020204" pitchFamily="34" charset="0"/>
              </a:rPr>
              <a:t>Then came the angel of death and slew the butcher...</a:t>
            </a:r>
          </a:p>
          <a:p>
            <a:pPr marL="742950" indent="-742950">
              <a:buFont typeface="+mj-lt"/>
              <a:buAutoNum type="arabicPeriod" startAt="9"/>
            </a:pPr>
            <a:r>
              <a:rPr lang="en-US" sz="3600" dirty="0">
                <a:solidFill>
                  <a:schemeClr val="bg1"/>
                </a:solidFill>
                <a:cs typeface="Arial" panose="020B0604020202020204" pitchFamily="34" charset="0"/>
              </a:rPr>
              <a:t>Then came the Holy One, blessed be God, And destroyed the angel of death…</a:t>
            </a:r>
          </a:p>
        </p:txBody>
      </p:sp>
      <p:pic>
        <p:nvPicPr>
          <p:cNvPr id="1026" name="Picture 2" descr="Chad Gadya - Cartoon illustration of passover song Chad Gadya, with all the song characters and the text Chad Gadya in Hebrew at the top. Eps10 Stock Vector - 35876929">
            <a:extLst>
              <a:ext uri="{FF2B5EF4-FFF2-40B4-BE49-F238E27FC236}">
                <a16:creationId xmlns:a16="http://schemas.microsoft.com/office/drawing/2014/main" id="{7F2AE636-A413-4160-B961-74A4A8BFC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827" y="1156412"/>
            <a:ext cx="4320544" cy="481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79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appy passover card Royalty Free Vector Image - VectorStock">
            <a:extLst>
              <a:ext uri="{FF2B5EF4-FFF2-40B4-BE49-F238E27FC236}">
                <a16:creationId xmlns:a16="http://schemas.microsoft.com/office/drawing/2014/main" id="{CA76C61D-CDE1-48CF-A367-7C6CFEE359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67"/>
          <a:stretch/>
        </p:blipFill>
        <p:spPr bwMode="auto">
          <a:xfrm>
            <a:off x="2921000" y="314325"/>
            <a:ext cx="6350000" cy="6229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5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Kadesh</a:t>
            </a:r>
          </a:p>
        </p:txBody>
      </p:sp>
      <p:sp>
        <p:nvSpPr>
          <p:cNvPr id="3" name="Content Placeholder 2">
            <a:extLst>
              <a:ext uri="{FF2B5EF4-FFF2-40B4-BE49-F238E27FC236}">
                <a16:creationId xmlns:a16="http://schemas.microsoft.com/office/drawing/2014/main" id="{B96B4F14-7A64-4E4B-BA87-617EE55B6044}"/>
              </a:ext>
            </a:extLst>
          </p:cNvPr>
          <p:cNvSpPr>
            <a:spLocks noGrp="1"/>
          </p:cNvSpPr>
          <p:nvPr>
            <p:ph idx="1"/>
          </p:nvPr>
        </p:nvSpPr>
        <p:spPr>
          <a:xfrm>
            <a:off x="838200" y="1253331"/>
            <a:ext cx="10515600" cy="4351338"/>
          </a:xfrm>
        </p:spPr>
        <p:txBody>
          <a:bodyPr/>
          <a:lstStyle/>
          <a:p>
            <a:pPr algn="ctr" rtl="1"/>
            <a:r>
              <a:rPr lang="he-IL" sz="4400" dirty="0">
                <a:latin typeface="Times New Roman" panose="02020603050405020304" pitchFamily="18" charset="0"/>
                <a:cs typeface="Times New Roman" panose="02020603050405020304" pitchFamily="18" charset="0"/>
              </a:rPr>
              <a:t>בָּרוּךְ אַתָּה יְיָ</a:t>
            </a:r>
            <a:r>
              <a:rPr lang="en-US" sz="4400" dirty="0">
                <a:latin typeface="Times New Roman" panose="02020603050405020304" pitchFamily="18" charset="0"/>
                <a:cs typeface="Times New Roman" panose="02020603050405020304" pitchFamily="18" charset="0"/>
              </a:rPr>
              <a:t>,</a:t>
            </a:r>
            <a:r>
              <a:rPr lang="he-IL" sz="4400" dirty="0">
                <a:latin typeface="Times New Roman" panose="02020603050405020304" pitchFamily="18" charset="0"/>
                <a:cs typeface="Times New Roman" panose="02020603050405020304" pitchFamily="18" charset="0"/>
              </a:rPr>
              <a:t> אֱלֹהֵינוּ מֶלֶךְ הָעוֹלָם, בּוֹרֵא פְּרִי הַגָּפֶן.</a:t>
            </a:r>
          </a:p>
          <a:p>
            <a:endParaRPr lang="en-US" sz="1000" b="1" i="1" dirty="0">
              <a:latin typeface="+mn-lt"/>
            </a:endParaRPr>
          </a:p>
          <a:p>
            <a:pPr algn="ctr"/>
            <a:r>
              <a:rPr lang="en-US" sz="4000" b="1" i="1" dirty="0">
                <a:latin typeface="+mn-lt"/>
              </a:rPr>
              <a:t>Baruch </a:t>
            </a:r>
            <a:r>
              <a:rPr lang="en-US" sz="4000" b="1" i="1" dirty="0" err="1">
                <a:latin typeface="+mn-lt"/>
              </a:rPr>
              <a:t>atah</a:t>
            </a:r>
            <a:r>
              <a:rPr lang="en-US" sz="4000" b="1" i="1" dirty="0">
                <a:latin typeface="+mn-lt"/>
              </a:rPr>
              <a:t>, </a:t>
            </a:r>
            <a:r>
              <a:rPr lang="en-US" sz="4400" b="1" i="1" dirty="0">
                <a:latin typeface="+mn-lt"/>
              </a:rPr>
              <a:t>Adonai</a:t>
            </a:r>
            <a:r>
              <a:rPr lang="en-US" sz="4000" b="1" i="1" dirty="0">
                <a:latin typeface="+mn-lt"/>
              </a:rPr>
              <a:t> </a:t>
            </a:r>
            <a:r>
              <a:rPr lang="en-US" sz="4000" b="1" i="1" dirty="0" err="1">
                <a:latin typeface="+mn-lt"/>
              </a:rPr>
              <a:t>Eloheinu</a:t>
            </a:r>
            <a:r>
              <a:rPr lang="en-US" sz="4000" b="1" i="1" dirty="0">
                <a:latin typeface="+mn-lt"/>
              </a:rPr>
              <a:t> </a:t>
            </a:r>
            <a:r>
              <a:rPr lang="en-US" sz="4000" b="1" i="1" dirty="0" err="1">
                <a:latin typeface="+mn-lt"/>
              </a:rPr>
              <a:t>melech</a:t>
            </a:r>
            <a:r>
              <a:rPr lang="en-US" sz="4000" b="1" i="1" dirty="0">
                <a:latin typeface="+mn-lt"/>
              </a:rPr>
              <a:t> ha-</a:t>
            </a:r>
            <a:r>
              <a:rPr lang="en-US" sz="4000" b="1" i="1" dirty="0" err="1">
                <a:latin typeface="+mn-lt"/>
              </a:rPr>
              <a:t>olam</a:t>
            </a:r>
            <a:r>
              <a:rPr lang="en-US" sz="4000" b="1" i="1" dirty="0">
                <a:latin typeface="+mn-lt"/>
              </a:rPr>
              <a:t>, </a:t>
            </a:r>
            <a:r>
              <a:rPr lang="en-US" sz="4000" b="1" i="1" dirty="0" err="1">
                <a:latin typeface="+mn-lt"/>
              </a:rPr>
              <a:t>borei</a:t>
            </a:r>
            <a:r>
              <a:rPr lang="en-US" sz="4000" b="1" i="1" dirty="0">
                <a:latin typeface="+mn-lt"/>
              </a:rPr>
              <a:t> </a:t>
            </a:r>
            <a:r>
              <a:rPr lang="en-US" sz="4000" b="1" i="1" dirty="0" err="1">
                <a:latin typeface="+mn-lt"/>
              </a:rPr>
              <a:t>p’ree</a:t>
            </a:r>
            <a:r>
              <a:rPr lang="en-US" sz="4000" b="1" i="1" dirty="0">
                <a:latin typeface="+mn-lt"/>
              </a:rPr>
              <a:t> </a:t>
            </a:r>
            <a:r>
              <a:rPr lang="en-US" sz="4000" b="1" i="1" dirty="0" err="1">
                <a:latin typeface="+mn-lt"/>
              </a:rPr>
              <a:t>hagafen</a:t>
            </a:r>
            <a:r>
              <a:rPr lang="en-US" sz="4000" b="1" i="1" dirty="0">
                <a:latin typeface="+mn-lt"/>
              </a:rPr>
              <a:t>.</a:t>
            </a:r>
          </a:p>
          <a:p>
            <a:pPr algn="ctr"/>
            <a:endParaRPr lang="en-US" sz="1000" dirty="0">
              <a:latin typeface="+mn-lt"/>
            </a:endParaRPr>
          </a:p>
          <a:p>
            <a:pPr algn="ctr"/>
            <a:r>
              <a:rPr lang="en-US" sz="4000" dirty="0">
                <a:latin typeface="+mn-lt"/>
              </a:rPr>
              <a:t>Blessed are you, Adonai our God, Sovereign of the Universe, who creates fruit of the vine.</a:t>
            </a:r>
          </a:p>
        </p:txBody>
      </p:sp>
    </p:spTree>
    <p:extLst>
      <p:ext uri="{BB962C8B-B14F-4D97-AF65-F5344CB8AC3E}">
        <p14:creationId xmlns:p14="http://schemas.microsoft.com/office/powerpoint/2010/main" val="170922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CB0062-BAED-4148-B6D8-977FAB789850}"/>
              </a:ext>
            </a:extLst>
          </p:cNvPr>
          <p:cNvSpPr txBox="1"/>
          <p:nvPr/>
        </p:nvSpPr>
        <p:spPr>
          <a:xfrm>
            <a:off x="280902" y="158045"/>
            <a:ext cx="11561141" cy="3231654"/>
          </a:xfrm>
          <a:prstGeom prst="rect">
            <a:avLst/>
          </a:prstGeom>
          <a:noFill/>
        </p:spPr>
        <p:txBody>
          <a:bodyPr wrap="square" rtlCol="0">
            <a:spAutoFit/>
          </a:bodyPr>
          <a:lstStyle/>
          <a:p>
            <a:pPr algn="r" rtl="1"/>
            <a:r>
              <a:rPr lang="he-IL" sz="3400" dirty="0">
                <a:solidFill>
                  <a:schemeClr val="bg1"/>
                </a:solidFill>
                <a:latin typeface="David" panose="020E0502060401010101" pitchFamily="34" charset="-79"/>
                <a:cs typeface="+mj-cs"/>
              </a:rPr>
              <a:t>בָּרוּךְ אַתָּה יְיָ אֱלֹהֵֽינוּ מֶֽלֶךְ הָעוֹלָם, אֲשֶׁר בָּֽחַר בָּֽנוּ מִכָּל עָם וְרוֹמְמָֽנוּ מִכָּל לָשׁוֹן, וְקִדְּשָֽׁנוּ בְּמִצְוֹתָיו. וַתִּתֶּן לָֽנוּ יְיָ אֱלֹהֵֽינוּ בְּאַהֲבָה שַׁבָּתוֹת לִמְנוּחָה וּמוֹעֲדִים לְשִׂמְחָה, חַגִּים וּזְמַנִּים לְשָׂשׂוֹן, אֶת יוֹם הַשַּׁבָּת הַזֶּה וְאֶת יוֹם</a:t>
            </a:r>
            <a:r>
              <a:rPr lang="en-US" sz="3400" dirty="0">
                <a:solidFill>
                  <a:schemeClr val="bg1"/>
                </a:solidFill>
                <a:latin typeface="David" panose="020E0502060401010101" pitchFamily="34" charset="-79"/>
                <a:cs typeface="+mj-cs"/>
              </a:rPr>
              <a:t> </a:t>
            </a:r>
            <a:r>
              <a:rPr lang="he-IL" sz="3400" dirty="0">
                <a:solidFill>
                  <a:schemeClr val="bg1"/>
                </a:solidFill>
                <a:latin typeface="David" panose="020E0502060401010101" pitchFamily="34" charset="-79"/>
                <a:cs typeface="+mj-cs"/>
              </a:rPr>
              <a:t>חַג הַמַּצּוֹת</a:t>
            </a:r>
            <a:r>
              <a:rPr lang="en-US" sz="3400" dirty="0">
                <a:solidFill>
                  <a:schemeClr val="bg1"/>
                </a:solidFill>
                <a:latin typeface="David" panose="020E0502060401010101" pitchFamily="34" charset="-79"/>
                <a:cs typeface="+mj-cs"/>
              </a:rPr>
              <a:t>  </a:t>
            </a:r>
            <a:r>
              <a:rPr lang="he-IL" sz="3400" dirty="0">
                <a:solidFill>
                  <a:schemeClr val="bg1"/>
                </a:solidFill>
                <a:latin typeface="David" panose="020E0502060401010101" pitchFamily="34" charset="-79"/>
                <a:cs typeface="+mj-cs"/>
              </a:rPr>
              <a:t>הַזֶּה, זְמַן</a:t>
            </a:r>
            <a:r>
              <a:rPr lang="en-US" sz="3400" dirty="0">
                <a:solidFill>
                  <a:schemeClr val="bg1"/>
                </a:solidFill>
                <a:latin typeface="David" panose="020E0502060401010101" pitchFamily="34" charset="-79"/>
                <a:cs typeface="+mj-cs"/>
              </a:rPr>
              <a:t> </a:t>
            </a:r>
            <a:r>
              <a:rPr lang="he-IL" sz="3400" dirty="0">
                <a:solidFill>
                  <a:schemeClr val="bg1"/>
                </a:solidFill>
                <a:latin typeface="David" panose="020E0502060401010101" pitchFamily="34" charset="-79"/>
                <a:cs typeface="+mj-cs"/>
              </a:rPr>
              <a:t>חֵרוּתֵֽנוּ מִקְרָא קֹֽדֶשׁ, זֵֽכֶר לִיצִיאַת מִצְרָֽיִם. כִּי בָֽנוּ בָחַֽרְתָּ וְאוֹתָֽנוּ קִדַּֽשְׁתָּ מִכָּל הָעַמִּים,</a:t>
            </a:r>
            <a:r>
              <a:rPr lang="he-IL" sz="3400" dirty="0">
                <a:latin typeface="David" panose="020E0502060401010101" pitchFamily="34" charset="-79"/>
                <a:cs typeface="+mj-cs"/>
              </a:rPr>
              <a:t> </a:t>
            </a:r>
            <a:r>
              <a:rPr lang="he-IL" sz="3400" dirty="0">
                <a:solidFill>
                  <a:schemeClr val="bg1"/>
                </a:solidFill>
                <a:latin typeface="David" panose="020E0502060401010101" pitchFamily="34" charset="-79"/>
                <a:cs typeface="+mj-cs"/>
              </a:rPr>
              <a:t>וְשַׁבָּת וּמוֹעֲדֵי קָדְשֶֽׁךָ בְּאַהֲבָה וּבְרָצוֹן בְּשִׂמְחָה וּבְשָׂשׂוֹן הִנְחַלְתָּֽנוּ. בָּרוּךְ אַתָּה יְיָ, מְקַדֵּשׁ הַשַּׁבָּת וְיִשְׂרָאֵל וְהַזְּמַנִּים.</a:t>
            </a:r>
            <a:endParaRPr lang="en-US" sz="3400" dirty="0">
              <a:solidFill>
                <a:schemeClr val="bg1"/>
              </a:solidFill>
              <a:latin typeface="David" panose="020E0502060401010101" pitchFamily="34" charset="-79"/>
              <a:cs typeface="+mj-cs"/>
            </a:endParaRPr>
          </a:p>
        </p:txBody>
      </p:sp>
      <p:sp>
        <p:nvSpPr>
          <p:cNvPr id="3" name="TextBox 2">
            <a:extLst>
              <a:ext uri="{FF2B5EF4-FFF2-40B4-BE49-F238E27FC236}">
                <a16:creationId xmlns:a16="http://schemas.microsoft.com/office/drawing/2014/main" id="{F6573679-4D6A-45FB-8A47-6F404B6FACB6}"/>
              </a:ext>
            </a:extLst>
          </p:cNvPr>
          <p:cNvSpPr txBox="1"/>
          <p:nvPr/>
        </p:nvSpPr>
        <p:spPr>
          <a:xfrm>
            <a:off x="181056" y="3140482"/>
            <a:ext cx="11130845" cy="3539430"/>
          </a:xfrm>
          <a:prstGeom prst="rect">
            <a:avLst/>
          </a:prstGeom>
          <a:noFill/>
        </p:spPr>
        <p:txBody>
          <a:bodyPr wrap="square" rtlCol="0">
            <a:spAutoFit/>
          </a:bodyPr>
          <a:lstStyle/>
          <a:p>
            <a:r>
              <a:rPr lang="en-US" sz="2800" i="1" dirty="0">
                <a:solidFill>
                  <a:schemeClr val="bg1"/>
                </a:solidFill>
              </a:rPr>
              <a:t>Baruch </a:t>
            </a:r>
            <a:r>
              <a:rPr lang="en-US" sz="2800" i="1" dirty="0" err="1">
                <a:solidFill>
                  <a:schemeClr val="bg1"/>
                </a:solidFill>
              </a:rPr>
              <a:t>atah</a:t>
            </a:r>
            <a:r>
              <a:rPr lang="en-US" sz="2800" i="1" dirty="0">
                <a:solidFill>
                  <a:schemeClr val="bg1"/>
                </a:solidFill>
              </a:rPr>
              <a:t> Adonai </a:t>
            </a:r>
            <a:r>
              <a:rPr lang="en-US" sz="2800" i="1" dirty="0" err="1">
                <a:solidFill>
                  <a:schemeClr val="bg1"/>
                </a:solidFill>
              </a:rPr>
              <a:t>Eloheinu</a:t>
            </a:r>
            <a:r>
              <a:rPr lang="en-US" sz="2800" i="1" dirty="0">
                <a:solidFill>
                  <a:schemeClr val="bg1"/>
                </a:solidFill>
              </a:rPr>
              <a:t> </a:t>
            </a:r>
            <a:r>
              <a:rPr lang="en-US" sz="2800" i="1" dirty="0" err="1">
                <a:solidFill>
                  <a:schemeClr val="bg1"/>
                </a:solidFill>
              </a:rPr>
              <a:t>melech</a:t>
            </a:r>
            <a:r>
              <a:rPr lang="en-US" sz="2800" i="1" dirty="0">
                <a:solidFill>
                  <a:schemeClr val="bg1"/>
                </a:solidFill>
              </a:rPr>
              <a:t> </a:t>
            </a:r>
            <a:r>
              <a:rPr lang="en-US" sz="2800" i="1" dirty="0" err="1">
                <a:solidFill>
                  <a:schemeClr val="bg1"/>
                </a:solidFill>
              </a:rPr>
              <a:t>haolam</a:t>
            </a:r>
            <a:r>
              <a:rPr lang="en-US" sz="2800" i="1" dirty="0">
                <a:solidFill>
                  <a:schemeClr val="bg1"/>
                </a:solidFill>
              </a:rPr>
              <a:t>, </a:t>
            </a:r>
            <a:r>
              <a:rPr lang="en-US" sz="2800" i="1" dirty="0" err="1">
                <a:solidFill>
                  <a:schemeClr val="bg1"/>
                </a:solidFill>
              </a:rPr>
              <a:t>asher</a:t>
            </a:r>
            <a:r>
              <a:rPr lang="en-US" sz="2800" i="1" dirty="0">
                <a:solidFill>
                  <a:schemeClr val="bg1"/>
                </a:solidFill>
              </a:rPr>
              <a:t> </a:t>
            </a:r>
            <a:r>
              <a:rPr lang="en-US" sz="2800" i="1" dirty="0" err="1">
                <a:solidFill>
                  <a:schemeClr val="bg1"/>
                </a:solidFill>
              </a:rPr>
              <a:t>bachar</a:t>
            </a:r>
            <a:r>
              <a:rPr lang="en-US" sz="2800" i="1" dirty="0">
                <a:solidFill>
                  <a:schemeClr val="bg1"/>
                </a:solidFill>
              </a:rPr>
              <a:t> </a:t>
            </a:r>
            <a:r>
              <a:rPr lang="en-US" sz="2800" i="1" dirty="0" err="1">
                <a:solidFill>
                  <a:schemeClr val="bg1"/>
                </a:solidFill>
              </a:rPr>
              <a:t>banu</a:t>
            </a:r>
            <a:r>
              <a:rPr lang="en-US" sz="2800" i="1" dirty="0">
                <a:solidFill>
                  <a:schemeClr val="bg1"/>
                </a:solidFill>
              </a:rPr>
              <a:t> </a:t>
            </a:r>
            <a:r>
              <a:rPr lang="en-US" sz="2800" i="1" dirty="0" err="1">
                <a:solidFill>
                  <a:schemeClr val="bg1"/>
                </a:solidFill>
              </a:rPr>
              <a:t>mikol</a:t>
            </a:r>
            <a:r>
              <a:rPr lang="en-US" sz="2800" i="1" dirty="0">
                <a:solidFill>
                  <a:schemeClr val="bg1"/>
                </a:solidFill>
              </a:rPr>
              <a:t> am </a:t>
            </a:r>
            <a:r>
              <a:rPr lang="en-US" sz="2800" i="1" dirty="0" err="1">
                <a:solidFill>
                  <a:schemeClr val="bg1"/>
                </a:solidFill>
              </a:rPr>
              <a:t>v’rom’manu</a:t>
            </a:r>
            <a:r>
              <a:rPr lang="en-US" sz="2800" i="1" dirty="0">
                <a:solidFill>
                  <a:schemeClr val="bg1"/>
                </a:solidFill>
              </a:rPr>
              <a:t> </a:t>
            </a:r>
            <a:r>
              <a:rPr lang="en-US" sz="2800" i="1" dirty="0" err="1">
                <a:solidFill>
                  <a:schemeClr val="bg1"/>
                </a:solidFill>
              </a:rPr>
              <a:t>mikol</a:t>
            </a:r>
            <a:r>
              <a:rPr lang="en-US" sz="2800" i="1" dirty="0">
                <a:solidFill>
                  <a:schemeClr val="bg1"/>
                </a:solidFill>
              </a:rPr>
              <a:t> lashon, </a:t>
            </a:r>
            <a:r>
              <a:rPr lang="en-US" sz="2800" i="1" dirty="0" err="1">
                <a:solidFill>
                  <a:schemeClr val="bg1"/>
                </a:solidFill>
              </a:rPr>
              <a:t>v’kidshanu</a:t>
            </a:r>
            <a:r>
              <a:rPr lang="en-US" sz="2800" i="1" dirty="0">
                <a:solidFill>
                  <a:schemeClr val="bg1"/>
                </a:solidFill>
              </a:rPr>
              <a:t> </a:t>
            </a:r>
            <a:r>
              <a:rPr lang="en-US" sz="2800" i="1" dirty="0" err="1">
                <a:solidFill>
                  <a:schemeClr val="bg1"/>
                </a:solidFill>
              </a:rPr>
              <a:t>b’mitzvotav</a:t>
            </a:r>
            <a:r>
              <a:rPr lang="en-US" sz="2800" i="1" dirty="0">
                <a:solidFill>
                  <a:schemeClr val="bg1"/>
                </a:solidFill>
              </a:rPr>
              <a:t>.  </a:t>
            </a:r>
            <a:r>
              <a:rPr lang="en-US" sz="2800" i="1" dirty="0" err="1">
                <a:solidFill>
                  <a:schemeClr val="bg1"/>
                </a:solidFill>
              </a:rPr>
              <a:t>Va’titein</a:t>
            </a:r>
            <a:r>
              <a:rPr lang="en-US" sz="2800" i="1" dirty="0">
                <a:solidFill>
                  <a:schemeClr val="bg1"/>
                </a:solidFill>
              </a:rPr>
              <a:t> </a:t>
            </a:r>
            <a:r>
              <a:rPr lang="en-US" sz="2800" i="1" dirty="0" err="1">
                <a:solidFill>
                  <a:schemeClr val="bg1"/>
                </a:solidFill>
              </a:rPr>
              <a:t>lanu</a:t>
            </a:r>
            <a:r>
              <a:rPr lang="en-US" sz="2800" i="1" dirty="0">
                <a:solidFill>
                  <a:schemeClr val="bg1"/>
                </a:solidFill>
              </a:rPr>
              <a:t> Adonai </a:t>
            </a:r>
            <a:r>
              <a:rPr lang="en-US" sz="2800" i="1" dirty="0" err="1">
                <a:solidFill>
                  <a:schemeClr val="bg1"/>
                </a:solidFill>
              </a:rPr>
              <a:t>Eloheinu</a:t>
            </a:r>
            <a:r>
              <a:rPr lang="en-US" sz="2800" i="1" dirty="0">
                <a:solidFill>
                  <a:schemeClr val="bg1"/>
                </a:solidFill>
              </a:rPr>
              <a:t> </a:t>
            </a:r>
            <a:r>
              <a:rPr lang="en-US" sz="2800" i="1" dirty="0" err="1">
                <a:solidFill>
                  <a:schemeClr val="bg1"/>
                </a:solidFill>
              </a:rPr>
              <a:t>b’ahavah</a:t>
            </a:r>
            <a:r>
              <a:rPr lang="en-US" sz="2800" i="1" dirty="0">
                <a:solidFill>
                  <a:schemeClr val="bg1"/>
                </a:solidFill>
              </a:rPr>
              <a:t> </a:t>
            </a:r>
            <a:r>
              <a:rPr lang="en-US" sz="2800" i="1" dirty="0" err="1">
                <a:solidFill>
                  <a:schemeClr val="bg1"/>
                </a:solidFill>
              </a:rPr>
              <a:t>Shabatot</a:t>
            </a:r>
            <a:r>
              <a:rPr lang="en-US" sz="2800" i="1" dirty="0">
                <a:solidFill>
                  <a:schemeClr val="bg1"/>
                </a:solidFill>
              </a:rPr>
              <a:t> </a:t>
            </a:r>
            <a:r>
              <a:rPr lang="en-US" sz="2800" i="1" dirty="0" err="1">
                <a:solidFill>
                  <a:schemeClr val="bg1"/>
                </a:solidFill>
              </a:rPr>
              <a:t>lim’nuchah</a:t>
            </a:r>
            <a:r>
              <a:rPr lang="en-US" sz="2800" i="1" dirty="0">
                <a:solidFill>
                  <a:schemeClr val="bg1"/>
                </a:solidFill>
              </a:rPr>
              <a:t> </a:t>
            </a:r>
            <a:r>
              <a:rPr lang="en-US" sz="2800" i="1" dirty="0" err="1">
                <a:solidFill>
                  <a:schemeClr val="bg1"/>
                </a:solidFill>
              </a:rPr>
              <a:t>u’moadim</a:t>
            </a:r>
            <a:r>
              <a:rPr lang="en-US" sz="2800" i="1" dirty="0">
                <a:solidFill>
                  <a:schemeClr val="bg1"/>
                </a:solidFill>
              </a:rPr>
              <a:t> </a:t>
            </a:r>
            <a:r>
              <a:rPr lang="en-US" sz="2800" i="1" dirty="0" err="1">
                <a:solidFill>
                  <a:schemeClr val="bg1"/>
                </a:solidFill>
              </a:rPr>
              <a:t>l’simchah</a:t>
            </a:r>
            <a:r>
              <a:rPr lang="en-US" sz="2800" i="1" dirty="0">
                <a:solidFill>
                  <a:schemeClr val="bg1"/>
                </a:solidFill>
              </a:rPr>
              <a:t>, </a:t>
            </a:r>
            <a:r>
              <a:rPr lang="en-US" sz="2800" i="1" dirty="0" err="1">
                <a:solidFill>
                  <a:schemeClr val="bg1"/>
                </a:solidFill>
              </a:rPr>
              <a:t>chagim</a:t>
            </a:r>
            <a:r>
              <a:rPr lang="en-US" sz="2800" i="1" dirty="0">
                <a:solidFill>
                  <a:schemeClr val="bg1"/>
                </a:solidFill>
              </a:rPr>
              <a:t> </a:t>
            </a:r>
            <a:r>
              <a:rPr lang="en-US" sz="2800" i="1" dirty="0" err="1">
                <a:solidFill>
                  <a:schemeClr val="bg1"/>
                </a:solidFill>
              </a:rPr>
              <a:t>uzmanim</a:t>
            </a:r>
            <a:r>
              <a:rPr lang="en-US" sz="2800" i="1" dirty="0">
                <a:solidFill>
                  <a:schemeClr val="bg1"/>
                </a:solidFill>
              </a:rPr>
              <a:t> </a:t>
            </a:r>
            <a:r>
              <a:rPr lang="en-US" sz="2800" i="1" dirty="0" err="1">
                <a:solidFill>
                  <a:schemeClr val="bg1"/>
                </a:solidFill>
              </a:rPr>
              <a:t>l’sason</a:t>
            </a:r>
            <a:r>
              <a:rPr lang="en-US" sz="2800" i="1" dirty="0">
                <a:solidFill>
                  <a:schemeClr val="bg1"/>
                </a:solidFill>
              </a:rPr>
              <a:t>, et yom </a:t>
            </a:r>
            <a:r>
              <a:rPr lang="en-US" sz="2800" i="1" dirty="0" err="1">
                <a:solidFill>
                  <a:schemeClr val="bg1"/>
                </a:solidFill>
              </a:rPr>
              <a:t>haShabat</a:t>
            </a:r>
            <a:r>
              <a:rPr lang="en-US" sz="2800" i="1" dirty="0">
                <a:solidFill>
                  <a:schemeClr val="bg1"/>
                </a:solidFill>
              </a:rPr>
              <a:t> </a:t>
            </a:r>
            <a:r>
              <a:rPr lang="en-US" sz="2800" i="1" dirty="0" err="1">
                <a:solidFill>
                  <a:schemeClr val="bg1"/>
                </a:solidFill>
              </a:rPr>
              <a:t>hazeh</a:t>
            </a:r>
            <a:r>
              <a:rPr lang="en-US" sz="2800" i="1" dirty="0">
                <a:solidFill>
                  <a:schemeClr val="bg1"/>
                </a:solidFill>
              </a:rPr>
              <a:t> </a:t>
            </a:r>
            <a:r>
              <a:rPr lang="en-US" sz="2800" i="1" dirty="0" err="1">
                <a:solidFill>
                  <a:schemeClr val="bg1"/>
                </a:solidFill>
              </a:rPr>
              <a:t>v’et</a:t>
            </a:r>
            <a:r>
              <a:rPr lang="en-US" sz="2800" i="1" dirty="0">
                <a:solidFill>
                  <a:schemeClr val="bg1"/>
                </a:solidFill>
              </a:rPr>
              <a:t> yom </a:t>
            </a:r>
            <a:r>
              <a:rPr lang="en-US" sz="2800" i="1" dirty="0" err="1">
                <a:solidFill>
                  <a:schemeClr val="bg1"/>
                </a:solidFill>
              </a:rPr>
              <a:t>Chag</a:t>
            </a:r>
            <a:r>
              <a:rPr lang="en-US" sz="2800" i="1" dirty="0">
                <a:solidFill>
                  <a:schemeClr val="bg1"/>
                </a:solidFill>
              </a:rPr>
              <a:t> </a:t>
            </a:r>
            <a:r>
              <a:rPr lang="en-US" sz="2800" i="1" dirty="0" err="1">
                <a:solidFill>
                  <a:schemeClr val="bg1"/>
                </a:solidFill>
              </a:rPr>
              <a:t>Hamatzot</a:t>
            </a:r>
            <a:r>
              <a:rPr lang="en-US" sz="2800" i="1" dirty="0">
                <a:solidFill>
                  <a:schemeClr val="bg1"/>
                </a:solidFill>
              </a:rPr>
              <a:t> </a:t>
            </a:r>
            <a:r>
              <a:rPr lang="en-US" sz="2800" i="1" dirty="0" err="1">
                <a:solidFill>
                  <a:schemeClr val="bg1"/>
                </a:solidFill>
              </a:rPr>
              <a:t>hazeh</a:t>
            </a:r>
            <a:r>
              <a:rPr lang="en-US" sz="2800" i="1" dirty="0">
                <a:solidFill>
                  <a:schemeClr val="bg1"/>
                </a:solidFill>
              </a:rPr>
              <a:t>, </a:t>
            </a:r>
            <a:r>
              <a:rPr lang="en-US" sz="2800" i="1" dirty="0" err="1">
                <a:solidFill>
                  <a:schemeClr val="bg1"/>
                </a:solidFill>
              </a:rPr>
              <a:t>zman</a:t>
            </a:r>
            <a:r>
              <a:rPr lang="en-US" sz="2800" i="1" dirty="0">
                <a:solidFill>
                  <a:schemeClr val="bg1"/>
                </a:solidFill>
              </a:rPr>
              <a:t> </a:t>
            </a:r>
            <a:r>
              <a:rPr lang="en-US" sz="2800" i="1" dirty="0" err="1">
                <a:solidFill>
                  <a:schemeClr val="bg1"/>
                </a:solidFill>
              </a:rPr>
              <a:t>cheruteinu</a:t>
            </a:r>
            <a:r>
              <a:rPr lang="en-US" sz="2800" i="1" dirty="0">
                <a:solidFill>
                  <a:schemeClr val="bg1"/>
                </a:solidFill>
              </a:rPr>
              <a:t> </a:t>
            </a:r>
            <a:r>
              <a:rPr lang="en-US" sz="2800" i="1" dirty="0" err="1">
                <a:solidFill>
                  <a:schemeClr val="bg1"/>
                </a:solidFill>
              </a:rPr>
              <a:t>mikrah</a:t>
            </a:r>
            <a:r>
              <a:rPr lang="en-US" sz="2800" i="1" dirty="0">
                <a:solidFill>
                  <a:schemeClr val="bg1"/>
                </a:solidFill>
              </a:rPr>
              <a:t> </a:t>
            </a:r>
            <a:r>
              <a:rPr lang="en-US" sz="2800" i="1" dirty="0" err="1">
                <a:solidFill>
                  <a:schemeClr val="bg1"/>
                </a:solidFill>
              </a:rPr>
              <a:t>kodesh</a:t>
            </a:r>
            <a:r>
              <a:rPr lang="en-US" sz="2800" i="1" dirty="0">
                <a:solidFill>
                  <a:schemeClr val="bg1"/>
                </a:solidFill>
              </a:rPr>
              <a:t>, </a:t>
            </a:r>
            <a:r>
              <a:rPr lang="en-US" sz="2800" i="1" dirty="0" err="1">
                <a:solidFill>
                  <a:schemeClr val="bg1"/>
                </a:solidFill>
              </a:rPr>
              <a:t>zeicher</a:t>
            </a:r>
            <a:r>
              <a:rPr lang="en-US" sz="2800" i="1" dirty="0">
                <a:solidFill>
                  <a:schemeClr val="bg1"/>
                </a:solidFill>
              </a:rPr>
              <a:t> </a:t>
            </a:r>
            <a:r>
              <a:rPr lang="en-US" sz="2800" i="1" dirty="0" err="1">
                <a:solidFill>
                  <a:schemeClr val="bg1"/>
                </a:solidFill>
              </a:rPr>
              <a:t>litzi’at</a:t>
            </a:r>
            <a:r>
              <a:rPr lang="en-US" sz="2800" i="1" dirty="0">
                <a:solidFill>
                  <a:schemeClr val="bg1"/>
                </a:solidFill>
              </a:rPr>
              <a:t> </a:t>
            </a:r>
            <a:r>
              <a:rPr lang="en-US" sz="2800" i="1" dirty="0" err="1">
                <a:solidFill>
                  <a:schemeClr val="bg1"/>
                </a:solidFill>
              </a:rPr>
              <a:t>Mitzraim</a:t>
            </a:r>
            <a:r>
              <a:rPr lang="en-US" sz="2800" i="1" dirty="0">
                <a:solidFill>
                  <a:schemeClr val="bg1"/>
                </a:solidFill>
              </a:rPr>
              <a:t>. Ki </a:t>
            </a:r>
            <a:r>
              <a:rPr lang="en-US" sz="2800" i="1" dirty="0" err="1">
                <a:solidFill>
                  <a:schemeClr val="bg1"/>
                </a:solidFill>
              </a:rPr>
              <a:t>vanu</a:t>
            </a:r>
            <a:r>
              <a:rPr lang="en-US" sz="2800" i="1" dirty="0">
                <a:solidFill>
                  <a:schemeClr val="bg1"/>
                </a:solidFill>
              </a:rPr>
              <a:t> </a:t>
            </a:r>
            <a:r>
              <a:rPr lang="en-US" sz="2800" i="1" dirty="0" err="1">
                <a:solidFill>
                  <a:schemeClr val="bg1"/>
                </a:solidFill>
              </a:rPr>
              <a:t>vachartah</a:t>
            </a:r>
            <a:r>
              <a:rPr lang="en-US" sz="2800" i="1" dirty="0">
                <a:solidFill>
                  <a:schemeClr val="bg1"/>
                </a:solidFill>
              </a:rPr>
              <a:t> </a:t>
            </a:r>
            <a:r>
              <a:rPr lang="en-US" sz="2800" i="1" dirty="0" err="1">
                <a:solidFill>
                  <a:schemeClr val="bg1"/>
                </a:solidFill>
              </a:rPr>
              <a:t>v’otanu</a:t>
            </a:r>
            <a:r>
              <a:rPr lang="en-US" sz="2800" i="1" dirty="0">
                <a:solidFill>
                  <a:schemeClr val="bg1"/>
                </a:solidFill>
              </a:rPr>
              <a:t> </a:t>
            </a:r>
            <a:r>
              <a:rPr lang="en-US" sz="2800" i="1" dirty="0" err="1">
                <a:solidFill>
                  <a:schemeClr val="bg1"/>
                </a:solidFill>
              </a:rPr>
              <a:t>kidashtah</a:t>
            </a:r>
            <a:r>
              <a:rPr lang="en-US" sz="2800" i="1" dirty="0">
                <a:solidFill>
                  <a:schemeClr val="bg1"/>
                </a:solidFill>
              </a:rPr>
              <a:t> </a:t>
            </a:r>
            <a:r>
              <a:rPr lang="en-US" sz="2800" i="1" dirty="0" err="1">
                <a:solidFill>
                  <a:schemeClr val="bg1"/>
                </a:solidFill>
              </a:rPr>
              <a:t>mikol</a:t>
            </a:r>
            <a:r>
              <a:rPr lang="en-US" sz="2800" i="1" dirty="0">
                <a:solidFill>
                  <a:schemeClr val="bg1"/>
                </a:solidFill>
              </a:rPr>
              <a:t> </a:t>
            </a:r>
            <a:r>
              <a:rPr lang="en-US" sz="2800" i="1" dirty="0" err="1">
                <a:solidFill>
                  <a:schemeClr val="bg1"/>
                </a:solidFill>
              </a:rPr>
              <a:t>ha’amim</a:t>
            </a:r>
            <a:r>
              <a:rPr lang="en-US" sz="2800" i="1" dirty="0">
                <a:solidFill>
                  <a:schemeClr val="bg1"/>
                </a:solidFill>
              </a:rPr>
              <a:t>, </a:t>
            </a:r>
            <a:r>
              <a:rPr lang="en-US" sz="2800" i="1" dirty="0" err="1">
                <a:solidFill>
                  <a:schemeClr val="bg1"/>
                </a:solidFill>
              </a:rPr>
              <a:t>v’Shabbat</a:t>
            </a:r>
            <a:r>
              <a:rPr lang="en-US" sz="2800" i="1" dirty="0">
                <a:solidFill>
                  <a:schemeClr val="bg1"/>
                </a:solidFill>
              </a:rPr>
              <a:t> </a:t>
            </a:r>
            <a:r>
              <a:rPr lang="en-US" sz="2800" i="1" dirty="0" err="1">
                <a:solidFill>
                  <a:schemeClr val="bg1"/>
                </a:solidFill>
              </a:rPr>
              <a:t>u’moadei</a:t>
            </a:r>
            <a:r>
              <a:rPr lang="en-US" sz="2800" i="1" dirty="0">
                <a:solidFill>
                  <a:schemeClr val="bg1"/>
                </a:solidFill>
              </a:rPr>
              <a:t> </a:t>
            </a:r>
            <a:r>
              <a:rPr lang="en-US" sz="2800" i="1" dirty="0" err="1">
                <a:solidFill>
                  <a:schemeClr val="bg1"/>
                </a:solidFill>
              </a:rPr>
              <a:t>kod’shecha</a:t>
            </a:r>
            <a:r>
              <a:rPr lang="en-US" sz="2800" i="1" dirty="0">
                <a:solidFill>
                  <a:schemeClr val="bg1"/>
                </a:solidFill>
              </a:rPr>
              <a:t> </a:t>
            </a:r>
            <a:r>
              <a:rPr lang="en-US" sz="2800" i="1" dirty="0" err="1">
                <a:solidFill>
                  <a:schemeClr val="bg1"/>
                </a:solidFill>
              </a:rPr>
              <a:t>b’ahavah</a:t>
            </a:r>
            <a:r>
              <a:rPr lang="en-US" sz="2800" i="1" dirty="0">
                <a:solidFill>
                  <a:schemeClr val="bg1"/>
                </a:solidFill>
              </a:rPr>
              <a:t> </a:t>
            </a:r>
            <a:r>
              <a:rPr lang="en-US" sz="2800" i="1" dirty="0" err="1">
                <a:solidFill>
                  <a:schemeClr val="bg1"/>
                </a:solidFill>
              </a:rPr>
              <a:t>uv’ratzon</a:t>
            </a:r>
            <a:r>
              <a:rPr lang="en-US" sz="2800" i="1" dirty="0">
                <a:solidFill>
                  <a:schemeClr val="bg1"/>
                </a:solidFill>
              </a:rPr>
              <a:t> </a:t>
            </a:r>
            <a:r>
              <a:rPr lang="en-US" sz="2800" i="1" dirty="0" err="1">
                <a:solidFill>
                  <a:schemeClr val="bg1"/>
                </a:solidFill>
              </a:rPr>
              <a:t>b’simchah</a:t>
            </a:r>
            <a:r>
              <a:rPr lang="en-US" sz="2800" i="1" dirty="0">
                <a:solidFill>
                  <a:schemeClr val="bg1"/>
                </a:solidFill>
              </a:rPr>
              <a:t> </a:t>
            </a:r>
            <a:r>
              <a:rPr lang="en-US" sz="2800" i="1" dirty="0" err="1">
                <a:solidFill>
                  <a:schemeClr val="bg1"/>
                </a:solidFill>
              </a:rPr>
              <a:t>uv’sason</a:t>
            </a:r>
            <a:r>
              <a:rPr lang="en-US" sz="2800" i="1" dirty="0">
                <a:solidFill>
                  <a:schemeClr val="bg1"/>
                </a:solidFill>
              </a:rPr>
              <a:t> </a:t>
            </a:r>
            <a:r>
              <a:rPr lang="en-US" sz="2800" i="1" dirty="0" err="1">
                <a:solidFill>
                  <a:schemeClr val="bg1"/>
                </a:solidFill>
              </a:rPr>
              <a:t>hinchaltanu</a:t>
            </a:r>
            <a:r>
              <a:rPr lang="en-US" sz="2800" i="1" dirty="0">
                <a:solidFill>
                  <a:schemeClr val="bg1"/>
                </a:solidFill>
              </a:rPr>
              <a:t>. Baruch </a:t>
            </a:r>
            <a:r>
              <a:rPr lang="en-US" sz="2800" i="1" dirty="0" err="1">
                <a:solidFill>
                  <a:schemeClr val="bg1"/>
                </a:solidFill>
              </a:rPr>
              <a:t>atah</a:t>
            </a:r>
            <a:r>
              <a:rPr lang="en-US" sz="2800" i="1" dirty="0">
                <a:solidFill>
                  <a:schemeClr val="bg1"/>
                </a:solidFill>
              </a:rPr>
              <a:t> Adonai, </a:t>
            </a:r>
            <a:r>
              <a:rPr lang="en-US" sz="2800" i="1" dirty="0" err="1">
                <a:solidFill>
                  <a:schemeClr val="bg1"/>
                </a:solidFill>
              </a:rPr>
              <a:t>m’Kadesh</a:t>
            </a:r>
            <a:r>
              <a:rPr lang="en-US" sz="2800" i="1" dirty="0">
                <a:solidFill>
                  <a:schemeClr val="bg1"/>
                </a:solidFill>
              </a:rPr>
              <a:t> </a:t>
            </a:r>
            <a:r>
              <a:rPr lang="en-US" sz="2800" i="1" dirty="0" err="1">
                <a:solidFill>
                  <a:schemeClr val="bg1"/>
                </a:solidFill>
              </a:rPr>
              <a:t>haShabbat</a:t>
            </a:r>
            <a:r>
              <a:rPr lang="en-US" sz="2800" i="1" dirty="0">
                <a:solidFill>
                  <a:schemeClr val="bg1"/>
                </a:solidFill>
              </a:rPr>
              <a:t> </a:t>
            </a:r>
            <a:r>
              <a:rPr lang="en-US" sz="2800" i="1" dirty="0" err="1">
                <a:solidFill>
                  <a:schemeClr val="bg1"/>
                </a:solidFill>
              </a:rPr>
              <a:t>v’Yisrael</a:t>
            </a:r>
            <a:r>
              <a:rPr lang="en-US" sz="2800" i="1" dirty="0">
                <a:solidFill>
                  <a:schemeClr val="bg1"/>
                </a:solidFill>
              </a:rPr>
              <a:t> </a:t>
            </a:r>
            <a:r>
              <a:rPr lang="en-US" sz="2800" i="1" dirty="0" err="1">
                <a:solidFill>
                  <a:schemeClr val="bg1"/>
                </a:solidFill>
              </a:rPr>
              <a:t>v’hazmanim</a:t>
            </a:r>
            <a:r>
              <a:rPr lang="en-US" sz="2800" i="1" dirty="0">
                <a:solidFill>
                  <a:schemeClr val="bg1"/>
                </a:solidFill>
              </a:rPr>
              <a:t>.</a:t>
            </a:r>
          </a:p>
        </p:txBody>
      </p:sp>
    </p:spTree>
    <p:extLst>
      <p:ext uri="{BB962C8B-B14F-4D97-AF65-F5344CB8AC3E}">
        <p14:creationId xmlns:p14="http://schemas.microsoft.com/office/powerpoint/2010/main" val="101290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588F-7C11-44FC-9353-C542BD3B2F20}"/>
              </a:ext>
            </a:extLst>
          </p:cNvPr>
          <p:cNvSpPr>
            <a:spLocks noGrp="1"/>
          </p:cNvSpPr>
          <p:nvPr>
            <p:ph type="title"/>
          </p:nvPr>
        </p:nvSpPr>
        <p:spPr>
          <a:xfrm>
            <a:off x="838200" y="365127"/>
            <a:ext cx="10515600" cy="597399"/>
          </a:xfrm>
        </p:spPr>
        <p:txBody>
          <a:bodyPr anchor="t" anchorCtr="0">
            <a:noAutofit/>
          </a:bodyPr>
          <a:lstStyle/>
          <a:p>
            <a:pPr algn="ctr"/>
            <a:r>
              <a:rPr lang="en-US" sz="5400" dirty="0"/>
              <a:t>Urchatz</a:t>
            </a:r>
          </a:p>
        </p:txBody>
      </p:sp>
      <p:pic>
        <p:nvPicPr>
          <p:cNvPr id="6" name="Picture 2" descr="Urchatz">
            <a:extLst>
              <a:ext uri="{FF2B5EF4-FFF2-40B4-BE49-F238E27FC236}">
                <a16:creationId xmlns:a16="http://schemas.microsoft.com/office/drawing/2014/main" id="{1DB8EC64-A9A2-428F-AE80-7F9BE900D1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44729" y="1186317"/>
            <a:ext cx="5502541" cy="54641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45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 Power Point Template" id="{2080E396-AF48-47FB-8C1E-D1DB2530A93F}" vid="{E4275DC0-55E3-471E-A4D1-A163EB7BEB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2536</Words>
  <Application>Microsoft Office PowerPoint</Application>
  <PresentationFormat>Widescreen</PresentationFormat>
  <Paragraphs>380</Paragraphs>
  <Slides>66</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Black</vt:lpstr>
      <vt:lpstr>Calibri</vt:lpstr>
      <vt:lpstr>Comic Sans MS</vt:lpstr>
      <vt:lpstr>David</vt:lpstr>
      <vt:lpstr>Times New Roman</vt:lpstr>
      <vt:lpstr>Office Theme</vt:lpstr>
      <vt:lpstr>Haggadah</vt:lpstr>
      <vt:lpstr>Candle Lighting</vt:lpstr>
      <vt:lpstr>Shehecheyanu</vt:lpstr>
      <vt:lpstr>Teach your children the history of freedom if you want them never to lose it.</vt:lpstr>
      <vt:lpstr>At Your “Seder Tables”</vt:lpstr>
      <vt:lpstr>PowerPoint Presentation</vt:lpstr>
      <vt:lpstr>Kadesh</vt:lpstr>
      <vt:lpstr>PowerPoint Presentation</vt:lpstr>
      <vt:lpstr>Urchatz</vt:lpstr>
      <vt:lpstr>Karpas</vt:lpstr>
      <vt:lpstr>Yachatz</vt:lpstr>
      <vt:lpstr>PowerPoint Presentation</vt:lpstr>
      <vt:lpstr>Ha Lachma Anya</vt:lpstr>
      <vt:lpstr>Ha Lachma Anya</vt:lpstr>
      <vt:lpstr>The Four Questions</vt:lpstr>
      <vt:lpstr>The Four Questions</vt:lpstr>
      <vt:lpstr>The Four Questions</vt:lpstr>
      <vt:lpstr>The Four Questions</vt:lpstr>
      <vt:lpstr>The Four Questions</vt:lpstr>
      <vt:lpstr>The Four Questions</vt:lpstr>
      <vt:lpstr>Avadim Hayinu</vt:lpstr>
      <vt:lpstr>The Four Children</vt:lpstr>
      <vt:lpstr>The Four Children</vt:lpstr>
      <vt:lpstr>Arami Oved Avi</vt:lpstr>
      <vt:lpstr>The Ten Plagues</vt:lpstr>
      <vt:lpstr>The Ten Plagues</vt:lpstr>
      <vt:lpstr>The Ten Plagues</vt:lpstr>
      <vt:lpstr>The Ten Plagues</vt:lpstr>
      <vt:lpstr>The Ten Plagues</vt:lpstr>
      <vt:lpstr>The Ten Plagues</vt:lpstr>
      <vt:lpstr>The Ten Plagues</vt:lpstr>
      <vt:lpstr>The Ten Plagues</vt:lpstr>
      <vt:lpstr>The Ten Plagues</vt:lpstr>
      <vt:lpstr>The Ten Plagues</vt:lpstr>
      <vt:lpstr>Dayeinu</vt:lpstr>
      <vt:lpstr>Dayeinu</vt:lpstr>
      <vt:lpstr>Dayeinu</vt:lpstr>
      <vt:lpstr>At Your “Seder Tables”</vt:lpstr>
      <vt:lpstr>Pesach, Matzah, Maror</vt:lpstr>
      <vt:lpstr>Pesach, Matzah, Maror</vt:lpstr>
      <vt:lpstr>B’chol Dor Vador</vt:lpstr>
      <vt:lpstr>B’chol Dor Vador</vt:lpstr>
      <vt:lpstr>Second Cup of Wine</vt:lpstr>
      <vt:lpstr>Rachtzah - Handwashing</vt:lpstr>
      <vt:lpstr>Motzi</vt:lpstr>
      <vt:lpstr>Matzah</vt:lpstr>
      <vt:lpstr>Maror</vt:lpstr>
      <vt:lpstr>Korech - Hillel’s sandwich </vt:lpstr>
      <vt:lpstr>At Your “Seder Tables”</vt:lpstr>
      <vt:lpstr>At Your “Seder Tables”</vt:lpstr>
      <vt:lpstr>PowerPoint Presentation</vt:lpstr>
      <vt:lpstr>Barech</vt:lpstr>
      <vt:lpstr>Third Cup of Wine</vt:lpstr>
      <vt:lpstr>Open the Door for Elijah</vt:lpstr>
      <vt:lpstr>Eliyahu Hanavi </vt:lpstr>
      <vt:lpstr>Hallel – Psalms of Praise</vt:lpstr>
      <vt:lpstr>Hallel – Psalms of Praise</vt:lpstr>
      <vt:lpstr>Fourth Cup of Wine</vt:lpstr>
      <vt:lpstr>Nirtzah – Conclusion</vt:lpstr>
      <vt:lpstr>Nirtzah – Conclusion</vt:lpstr>
      <vt:lpstr>L’shanah Haba’ah B’Yerushalayim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Haggadah</dc:title>
  <dc:creator>Ross, Rabbi Daniel</dc:creator>
  <cp:lastModifiedBy>Ross, Rabbi Daniel</cp:lastModifiedBy>
  <cp:revision>40</cp:revision>
  <dcterms:created xsi:type="dcterms:W3CDTF">2020-04-03T11:37:34Z</dcterms:created>
  <dcterms:modified xsi:type="dcterms:W3CDTF">2020-04-05T18:14:33Z</dcterms:modified>
</cp:coreProperties>
</file>